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ello Pane (CREA-OF)" userId="df9d822c-cff9-4550-92e8-002e00af640d" providerId="ADAL" clId="{521AC6E3-C9EE-4A74-B705-8984A0162711}"/>
    <pc:docChg chg="modSld">
      <pc:chgData name="Catello Pane (CREA-OF)" userId="df9d822c-cff9-4550-92e8-002e00af640d" providerId="ADAL" clId="{521AC6E3-C9EE-4A74-B705-8984A0162711}" dt="2023-09-23T08:34:57.702" v="25" actId="20577"/>
      <pc:docMkLst>
        <pc:docMk/>
      </pc:docMkLst>
      <pc:sldChg chg="modSp mod">
        <pc:chgData name="Catello Pane (CREA-OF)" userId="df9d822c-cff9-4550-92e8-002e00af640d" providerId="ADAL" clId="{521AC6E3-C9EE-4A74-B705-8984A0162711}" dt="2023-09-23T08:34:57.702" v="25" actId="20577"/>
        <pc:sldMkLst>
          <pc:docMk/>
          <pc:sldMk cId="1568578334" sldId="257"/>
        </pc:sldMkLst>
        <pc:spChg chg="mod">
          <ac:chgData name="Catello Pane (CREA-OF)" userId="df9d822c-cff9-4550-92e8-002e00af640d" providerId="ADAL" clId="{521AC6E3-C9EE-4A74-B705-8984A0162711}" dt="2023-09-23T08:34:57.702" v="25" actId="20577"/>
          <ac:spMkLst>
            <pc:docMk/>
            <pc:sldMk cId="1568578334" sldId="257"/>
            <ac:spMk id="7" creationId="{BF0F12B5-D060-05A0-0C88-AFA6AE7B437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15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36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15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34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18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10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29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96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05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92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88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E50AC-5DA6-4DC8-8EC7-433F27460A8B}" type="datetimeFigureOut">
              <a:rPr lang="it-IT" smtClean="0"/>
              <a:t>23/09/2023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A0004-6534-4804-9284-F226BECD7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02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magine che contiene logo&#10;&#10;Descrizione generata automaticamente">
            <a:extLst>
              <a:ext uri="{FF2B5EF4-FFF2-40B4-BE49-F238E27FC236}">
                <a16:creationId xmlns:a16="http://schemas.microsoft.com/office/drawing/2014/main" id="{C76ED164-1051-C511-B52E-83DEAC21A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881" y="3754038"/>
            <a:ext cx="972191" cy="52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6E3ABA23-2D14-E448-2FC6-4993105D2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524" y="3706857"/>
            <a:ext cx="1051909" cy="62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B5A93DA6-E876-4EF0-8C09-E3C357E4CF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9" t="9574" r="21569" b="8815"/>
          <a:stretch/>
        </p:blipFill>
        <p:spPr bwMode="auto">
          <a:xfrm>
            <a:off x="5943606" y="363080"/>
            <a:ext cx="3181344" cy="247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00F7A718-8733-C704-D15A-8581C3DD71D7}"/>
              </a:ext>
            </a:extLst>
          </p:cNvPr>
          <p:cNvCxnSpPr>
            <a:cxnSpLocks/>
          </p:cNvCxnSpPr>
          <p:nvPr/>
        </p:nvCxnSpPr>
        <p:spPr>
          <a:xfrm>
            <a:off x="5878144" y="275868"/>
            <a:ext cx="0" cy="6458923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B607B28-50B9-AD45-1A77-647F9C79E1DD}"/>
              </a:ext>
            </a:extLst>
          </p:cNvPr>
          <p:cNvSpPr txBox="1"/>
          <p:nvPr/>
        </p:nvSpPr>
        <p:spPr>
          <a:xfrm>
            <a:off x="5992407" y="5241872"/>
            <a:ext cx="3083741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i="1" dirty="0">
                <a:solidFill>
                  <a:schemeClr val="accent6">
                    <a:lumMod val="75000"/>
                  </a:schemeClr>
                </a:solidFill>
              </a:rPr>
              <a:t>Centro di Ricerca Orticoltura e Florovivaismo</a:t>
            </a:r>
          </a:p>
          <a:p>
            <a:pPr algn="ctr"/>
            <a:endParaRPr lang="it-IT" sz="11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it-IT" sz="1100" b="1" i="1" dirty="0">
                <a:solidFill>
                  <a:schemeClr val="accent6">
                    <a:lumMod val="75000"/>
                  </a:schemeClr>
                </a:solidFill>
              </a:rPr>
              <a:t>Pontecagnano-Faiano</a:t>
            </a:r>
          </a:p>
          <a:p>
            <a:pPr algn="ctr"/>
            <a:endParaRPr lang="it-IT" sz="11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it-IT" sz="1100" b="1" i="1" dirty="0">
                <a:solidFill>
                  <a:schemeClr val="accent6">
                    <a:lumMod val="75000"/>
                  </a:schemeClr>
                </a:solidFill>
              </a:rPr>
              <a:t>4-5 ottobre, 2023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D9AE9F4-F6F7-F57D-0328-2B8833DCF4D6}"/>
              </a:ext>
            </a:extLst>
          </p:cNvPr>
          <p:cNvSpPr txBox="1"/>
          <p:nvPr/>
        </p:nvSpPr>
        <p:spPr>
          <a:xfrm>
            <a:off x="209202" y="275868"/>
            <a:ext cx="5554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it-IT" sz="3600" b="1" cap="small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itolo </a:t>
            </a:r>
            <a:r>
              <a:rPr lang="it-IT" sz="3600" b="1" cap="small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Titolo</a:t>
            </a:r>
            <a:r>
              <a:rPr lang="it-IT" sz="3600" b="1" cap="small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600" b="1" cap="small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Titolo</a:t>
            </a:r>
            <a:r>
              <a:rPr lang="it-IT" sz="3600" b="1" cap="small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600" b="1" cap="small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Titolo</a:t>
            </a:r>
            <a:r>
              <a:rPr lang="it-IT" sz="3600" b="1" cap="small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600" b="1" cap="small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Titolo</a:t>
            </a:r>
            <a:r>
              <a:rPr lang="it-IT" sz="3600" b="1" cap="small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600" b="1" cap="small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Titolo</a:t>
            </a:r>
            <a:r>
              <a:rPr lang="it-IT" sz="3600" b="1" cap="small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600" b="1" cap="small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Titolo</a:t>
            </a:r>
            <a:r>
              <a:rPr lang="it-IT" sz="3600" b="1" cap="small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…..</a:t>
            </a:r>
            <a:endParaRPr lang="it-IT" sz="3600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B7F6A9C-7215-18D8-8EA7-C3EB97D2047C}"/>
              </a:ext>
            </a:extLst>
          </p:cNvPr>
          <p:cNvSpPr txBox="1"/>
          <p:nvPr/>
        </p:nvSpPr>
        <p:spPr>
          <a:xfrm>
            <a:off x="209202" y="2287654"/>
            <a:ext cx="5273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Nome Cognome</a:t>
            </a:r>
            <a:r>
              <a:rPr lang="it-IT" sz="2400" baseline="30000" dirty="0"/>
              <a:t>1*</a:t>
            </a:r>
            <a:r>
              <a:rPr lang="it-IT" sz="2400" dirty="0"/>
              <a:t>, Nome Cognome</a:t>
            </a:r>
            <a:r>
              <a:rPr lang="it-IT" sz="2400" baseline="30000" dirty="0"/>
              <a:t>2</a:t>
            </a:r>
            <a:r>
              <a:rPr lang="it-IT" sz="2400" dirty="0"/>
              <a:t>, Nome Cognome</a:t>
            </a:r>
            <a:r>
              <a:rPr lang="it-IT" sz="2400" baseline="30000" dirty="0"/>
              <a:t>3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8C57FFA-4019-F957-F480-7C261FF688BF}"/>
              </a:ext>
            </a:extLst>
          </p:cNvPr>
          <p:cNvSpPr txBox="1"/>
          <p:nvPr/>
        </p:nvSpPr>
        <p:spPr>
          <a:xfrm>
            <a:off x="209202" y="3376111"/>
            <a:ext cx="5273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Affiliazione 1…..</a:t>
            </a:r>
          </a:p>
          <a:p>
            <a:r>
              <a:rPr lang="it-IT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 Affiliazione 2…..</a:t>
            </a:r>
          </a:p>
          <a:p>
            <a:r>
              <a:rPr lang="it-IT" baseline="30000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 Affiliazione 3…..</a:t>
            </a:r>
            <a:endParaRPr lang="it-IT" baseline="30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0280961-A844-9CAD-AB4C-3C6657422D93}"/>
              </a:ext>
            </a:extLst>
          </p:cNvPr>
          <p:cNvSpPr txBox="1"/>
          <p:nvPr/>
        </p:nvSpPr>
        <p:spPr>
          <a:xfrm>
            <a:off x="209202" y="4527971"/>
            <a:ext cx="5273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aseline="30000" dirty="0">
                <a:solidFill>
                  <a:srgbClr val="0070C0"/>
                </a:solidFill>
              </a:rPr>
              <a:t>* </a:t>
            </a:r>
            <a:r>
              <a:rPr lang="it-IT" sz="2000" dirty="0">
                <a:solidFill>
                  <a:srgbClr val="0070C0"/>
                </a:solidFill>
              </a:rPr>
              <a:t>autore corrispondente@mail.com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F86B680-5974-3371-A571-9087686E69D7}"/>
              </a:ext>
            </a:extLst>
          </p:cNvPr>
          <p:cNvSpPr txBox="1"/>
          <p:nvPr/>
        </p:nvSpPr>
        <p:spPr>
          <a:xfrm>
            <a:off x="209202" y="6060558"/>
            <a:ext cx="5362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/>
              <a:t>Questa ricerca è stata finanziata da... (Facoltativo) </a:t>
            </a:r>
            <a:endParaRPr lang="it-IT" sz="1200" i="1" dirty="0"/>
          </a:p>
        </p:txBody>
      </p:sp>
    </p:spTree>
    <p:extLst>
      <p:ext uri="{BB962C8B-B14F-4D97-AF65-F5344CB8AC3E}">
        <p14:creationId xmlns:p14="http://schemas.microsoft.com/office/powerpoint/2010/main" val="77200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62154FFC-6886-7A5A-829B-B0EF261703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9" t="9574" r="21569" b="8815"/>
          <a:stretch/>
        </p:blipFill>
        <p:spPr bwMode="auto">
          <a:xfrm>
            <a:off x="7937860" y="31899"/>
            <a:ext cx="117424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4CBE50C-8239-7FC0-A01D-D52459093C16}"/>
              </a:ext>
            </a:extLst>
          </p:cNvPr>
          <p:cNvCxnSpPr>
            <a:cxnSpLocks/>
          </p:cNvCxnSpPr>
          <p:nvPr/>
        </p:nvCxnSpPr>
        <p:spPr>
          <a:xfrm>
            <a:off x="7357731" y="988831"/>
            <a:ext cx="1765007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F0F12B5-D060-05A0-0C88-AFA6AE7B437A}"/>
              </a:ext>
            </a:extLst>
          </p:cNvPr>
          <p:cNvSpPr txBox="1"/>
          <p:nvPr/>
        </p:nvSpPr>
        <p:spPr>
          <a:xfrm>
            <a:off x="574157" y="1552353"/>
            <a:ext cx="8006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/>
              <a:t>Ciascun relatore avrà a disposizione 12 minuti per l’esposizione del proprio contributo (Relazione Orale)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/>
              <a:t>Sono previsti ulteriori 3 minuti per interventi e/o quesiti</a:t>
            </a:r>
          </a:p>
        </p:txBody>
      </p:sp>
    </p:spTree>
    <p:extLst>
      <p:ext uri="{BB962C8B-B14F-4D97-AF65-F5344CB8AC3E}">
        <p14:creationId xmlns:p14="http://schemas.microsoft.com/office/powerpoint/2010/main" val="156857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62154FFC-6886-7A5A-829B-B0EF261703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9" t="9574" r="21569" b="8815"/>
          <a:stretch/>
        </p:blipFill>
        <p:spPr bwMode="auto">
          <a:xfrm>
            <a:off x="7937860" y="31899"/>
            <a:ext cx="117424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4CBE50C-8239-7FC0-A01D-D52459093C16}"/>
              </a:ext>
            </a:extLst>
          </p:cNvPr>
          <p:cNvCxnSpPr>
            <a:cxnSpLocks/>
          </p:cNvCxnSpPr>
          <p:nvPr/>
        </p:nvCxnSpPr>
        <p:spPr>
          <a:xfrm>
            <a:off x="7357731" y="988831"/>
            <a:ext cx="1765007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52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59</TotalTime>
  <Words>83</Words>
  <Application>Microsoft Office PowerPoint</Application>
  <PresentationFormat>Presentazione su schermo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anonimo</dc:creator>
  <cp:lastModifiedBy>Catello Pane (CREA-OF)</cp:lastModifiedBy>
  <cp:revision>3</cp:revision>
  <dcterms:created xsi:type="dcterms:W3CDTF">2023-09-22T07:36:56Z</dcterms:created>
  <dcterms:modified xsi:type="dcterms:W3CDTF">2023-09-23T08:35:00Z</dcterms:modified>
</cp:coreProperties>
</file>