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  <p:sldMasterId id="2147483651" r:id="rId2"/>
    <p:sldMasterId id="2147483652" r:id="rId3"/>
  </p:sldMasterIdLst>
  <p:notesMasterIdLst>
    <p:notesMasterId r:id="rId7"/>
  </p:notesMasterIdLst>
  <p:handoutMasterIdLst>
    <p:handoutMasterId r:id="rId8"/>
  </p:handoutMasterIdLst>
  <p:sldIdLst>
    <p:sldId id="269" r:id="rId4"/>
    <p:sldId id="265" r:id="rId5"/>
    <p:sldId id="27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F484"/>
    <a:srgbClr val="586305"/>
    <a:srgbClr val="C9DE80"/>
    <a:srgbClr val="738106"/>
    <a:srgbClr val="FF66FF"/>
    <a:srgbClr val="FFC000"/>
    <a:srgbClr val="9A99FF"/>
    <a:srgbClr val="F46C0C"/>
    <a:srgbClr val="FF339A"/>
    <a:srgbClr val="00AF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 autoAdjust="0"/>
  </p:normalViewPr>
  <p:slideViewPr>
    <p:cSldViewPr snapToGrid="0">
      <p:cViewPr>
        <p:scale>
          <a:sx n="50" d="100"/>
          <a:sy n="50" d="100"/>
        </p:scale>
        <p:origin x="1771" y="701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1" d="100"/>
          <a:sy n="81" d="100"/>
        </p:scale>
        <p:origin x="3894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558F5AB1-BE36-6305-6B6D-789B019D7A9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53DA80D-62E2-21B1-81AE-0E35F372B5C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E454CB-C43D-4380-BE16-C380A1DBC4DB}" type="datetimeFigureOut">
              <a:rPr lang="it-IT" smtClean="0"/>
              <a:t>28/05/2024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68A0629-2CFA-30FC-C3AC-BD9902EF361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A5E58AB-9937-C6E1-BF1D-0DFE579F00F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570F4C-C7E3-4515-929F-5982920581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857493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38483C-A2FE-4228-ABBA-8C0AFF35BDB2}" type="datetimeFigureOut">
              <a:rPr lang="it-IT" smtClean="0"/>
              <a:t>28/05/2024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6073F4-589B-4798-B874-B1D541039D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9846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9522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0693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0129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>
            <a:extLst>
              <a:ext uri="{FF2B5EF4-FFF2-40B4-BE49-F238E27FC236}">
                <a16:creationId xmlns:a16="http://schemas.microsoft.com/office/drawing/2014/main" id="{BAEC310D-DE26-3545-01A7-1C7A023504A0}"/>
              </a:ext>
            </a:extLst>
          </p:cNvPr>
          <p:cNvSpPr/>
          <p:nvPr userDrawn="1"/>
        </p:nvSpPr>
        <p:spPr>
          <a:xfrm>
            <a:off x="0" y="0"/>
            <a:ext cx="1765300" cy="6858000"/>
          </a:xfrm>
          <a:prstGeom prst="rect">
            <a:avLst/>
          </a:prstGeom>
          <a:solidFill>
            <a:srgbClr val="D4F48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Immagine 11" descr="Immagine che contiene Policromia, creatività, Elementi grafici, design&#10;&#10;Descrizione generata automaticamente">
            <a:extLst>
              <a:ext uri="{FF2B5EF4-FFF2-40B4-BE49-F238E27FC236}">
                <a16:creationId xmlns:a16="http://schemas.microsoft.com/office/drawing/2014/main" id="{67F5E448-7564-8FEE-0165-9B99D308D49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800" y="3554862"/>
            <a:ext cx="1409700" cy="183250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DC0D6037-7EF3-25FB-F493-16D308252E11}"/>
              </a:ext>
            </a:extLst>
          </p:cNvPr>
          <p:cNvSpPr txBox="1"/>
          <p:nvPr userDrawn="1"/>
        </p:nvSpPr>
        <p:spPr>
          <a:xfrm>
            <a:off x="0" y="209819"/>
            <a:ext cx="1765300" cy="28798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b="1" dirty="0">
                <a:solidFill>
                  <a:srgbClr val="58630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II Convegno Nazionale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b="1" dirty="0">
                <a:solidFill>
                  <a:srgbClr val="58630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di Orticoltura e Floricoltura</a:t>
            </a:r>
            <a:endParaRPr lang="en-GB" b="1" dirty="0">
              <a:solidFill>
                <a:srgbClr val="586305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1100" b="1" dirty="0" err="1">
                <a:solidFill>
                  <a:srgbClr val="58630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Padova</a:t>
            </a:r>
            <a:r>
              <a:rPr lang="en-GB" sz="1100" b="1" dirty="0">
                <a:solidFill>
                  <a:srgbClr val="58630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</a:p>
          <a:p>
            <a:pPr algn="ctr"/>
            <a:endParaRPr lang="en-GB" sz="1100" b="1" dirty="0">
              <a:solidFill>
                <a:srgbClr val="586305"/>
              </a:solidFill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1100" b="1" dirty="0">
                <a:solidFill>
                  <a:srgbClr val="58630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19-21 </a:t>
            </a:r>
            <a:r>
              <a:rPr lang="en-GB" sz="1100" b="1" dirty="0" err="1">
                <a:solidFill>
                  <a:srgbClr val="586305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g</a:t>
            </a:r>
            <a:r>
              <a:rPr lang="en-GB" sz="1100" b="1" dirty="0" err="1">
                <a:solidFill>
                  <a:srgbClr val="58630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iugno</a:t>
            </a:r>
            <a:r>
              <a:rPr lang="en-GB" sz="1100" b="1" dirty="0">
                <a:solidFill>
                  <a:srgbClr val="58630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2024</a:t>
            </a:r>
            <a:endParaRPr lang="en-GB" sz="1100" b="1" dirty="0">
              <a:solidFill>
                <a:srgbClr val="586305"/>
              </a:solidFill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pic>
        <p:nvPicPr>
          <p:cNvPr id="14" name="Segnaposto contenuto 17" descr="Immagine che contiene Carattere, schermata, Elementi grafici, testo&#10;&#10;Descrizione generata automaticamente">
            <a:extLst>
              <a:ext uri="{FF2B5EF4-FFF2-40B4-BE49-F238E27FC236}">
                <a16:creationId xmlns:a16="http://schemas.microsoft.com/office/drawing/2014/main" id="{4AD24606-C692-62D6-9C86-BB7A49966F7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800" y="5708818"/>
            <a:ext cx="1409700" cy="751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275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>
            <a:extLst>
              <a:ext uri="{FF2B5EF4-FFF2-40B4-BE49-F238E27FC236}">
                <a16:creationId xmlns:a16="http://schemas.microsoft.com/office/drawing/2014/main" id="{81D3127B-6EC9-B2C3-173A-9014EAA87153}"/>
              </a:ext>
            </a:extLst>
          </p:cNvPr>
          <p:cNvSpPr/>
          <p:nvPr userDrawn="1"/>
        </p:nvSpPr>
        <p:spPr>
          <a:xfrm rot="5400000">
            <a:off x="5773057" y="421590"/>
            <a:ext cx="645886" cy="12192000"/>
          </a:xfrm>
          <a:prstGeom prst="rect">
            <a:avLst/>
          </a:prstGeom>
          <a:solidFill>
            <a:srgbClr val="D4F48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it-IT" dirty="0">
                <a:ln w="0">
                  <a:solidFill>
                    <a:schemeClr val="accent3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</a:t>
            </a:r>
            <a:endParaRPr lang="en-GB" sz="1800" dirty="0">
              <a:ln w="0">
                <a:solidFill>
                  <a:schemeClr val="accent3"/>
                </a:solidFill>
              </a:ln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8" name="Gruppo 7">
            <a:extLst>
              <a:ext uri="{FF2B5EF4-FFF2-40B4-BE49-F238E27FC236}">
                <a16:creationId xmlns:a16="http://schemas.microsoft.com/office/drawing/2014/main" id="{05FD62DC-EC0B-F5CF-72E3-6023903870C3}"/>
              </a:ext>
            </a:extLst>
          </p:cNvPr>
          <p:cNvGrpSpPr/>
          <p:nvPr userDrawn="1"/>
        </p:nvGrpSpPr>
        <p:grpSpPr>
          <a:xfrm>
            <a:off x="84022" y="6212366"/>
            <a:ext cx="6412028" cy="588483"/>
            <a:chOff x="-1916228" y="6269516"/>
            <a:chExt cx="6412028" cy="588483"/>
          </a:xfrm>
        </p:grpSpPr>
        <p:pic>
          <p:nvPicPr>
            <p:cNvPr id="9" name="Immagine 8" descr="Immagine che contiene Policromia, creatività, Elementi grafici, design&#10;&#10;Descrizione generata automaticamente">
              <a:extLst>
                <a:ext uri="{FF2B5EF4-FFF2-40B4-BE49-F238E27FC236}">
                  <a16:creationId xmlns:a16="http://schemas.microsoft.com/office/drawing/2014/main" id="{0E4F3E71-2C26-A90A-5DE9-6127010F44F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916228" y="6269516"/>
              <a:ext cx="443935" cy="588483"/>
            </a:xfrm>
            <a:prstGeom prst="rect">
              <a:avLst/>
            </a:prstGeom>
          </p:spPr>
        </p:pic>
        <p:pic>
          <p:nvPicPr>
            <p:cNvPr id="10" name="Segnaposto contenuto 17" descr="Immagine che contiene Carattere, schermata, Elementi grafici, testo&#10;&#10;Descrizione generata automaticamente">
              <a:extLst>
                <a:ext uri="{FF2B5EF4-FFF2-40B4-BE49-F238E27FC236}">
                  <a16:creationId xmlns:a16="http://schemas.microsoft.com/office/drawing/2014/main" id="{6523211C-C9CD-285B-5C0F-96446D33008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350171" y="6339910"/>
              <a:ext cx="910771" cy="485544"/>
            </a:xfrm>
            <a:prstGeom prst="rect">
              <a:avLst/>
            </a:prstGeom>
          </p:spPr>
        </p:pic>
        <p:sp>
          <p:nvSpPr>
            <p:cNvPr id="11" name="Rettangolo 10">
              <a:extLst>
                <a:ext uri="{FF2B5EF4-FFF2-40B4-BE49-F238E27FC236}">
                  <a16:creationId xmlns:a16="http://schemas.microsoft.com/office/drawing/2014/main" id="{99EFA208-D385-7C80-71F6-BAC41BF455B3}"/>
                </a:ext>
              </a:extLst>
            </p:cNvPr>
            <p:cNvSpPr/>
            <p:nvPr/>
          </p:nvSpPr>
          <p:spPr>
            <a:xfrm>
              <a:off x="-439400" y="6349772"/>
              <a:ext cx="4935200" cy="430887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just"/>
              <a:r>
                <a:rPr lang="it-IT" sz="1050" kern="1300" spc="150" dirty="0">
                  <a:ln w="0">
                    <a:noFill/>
                  </a:ln>
                  <a:solidFill>
                    <a:srgbClr val="586305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II Convegno Nazionale </a:t>
              </a:r>
            </a:p>
            <a:p>
              <a:r>
                <a:rPr lang="it-IT" sz="1050" kern="1000" spc="30" dirty="0">
                  <a:ln w="0">
                    <a:noFill/>
                  </a:ln>
                  <a:solidFill>
                    <a:srgbClr val="586305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di Orticoltura e Floricoltura</a:t>
              </a:r>
              <a:endParaRPr lang="it-IT" sz="1050" kern="1000" spc="30" dirty="0">
                <a:ln w="0">
                  <a:noFill/>
                </a:ln>
                <a:solidFill>
                  <a:srgbClr val="586305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02253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>
            <a:extLst>
              <a:ext uri="{FF2B5EF4-FFF2-40B4-BE49-F238E27FC236}">
                <a16:creationId xmlns:a16="http://schemas.microsoft.com/office/drawing/2014/main" id="{3DB02DFC-C31B-6F60-9733-5F9B02EB6B34}"/>
              </a:ext>
            </a:extLst>
          </p:cNvPr>
          <p:cNvSpPr/>
          <p:nvPr userDrawn="1"/>
        </p:nvSpPr>
        <p:spPr>
          <a:xfrm>
            <a:off x="10426700" y="0"/>
            <a:ext cx="1765300" cy="6858000"/>
          </a:xfrm>
          <a:prstGeom prst="rect">
            <a:avLst/>
          </a:prstGeom>
          <a:solidFill>
            <a:srgbClr val="D4F48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1058152D-1789-0DAA-51FA-673E5CDAD261}"/>
              </a:ext>
            </a:extLst>
          </p:cNvPr>
          <p:cNvSpPr txBox="1"/>
          <p:nvPr userDrawn="1"/>
        </p:nvSpPr>
        <p:spPr>
          <a:xfrm>
            <a:off x="10426700" y="219344"/>
            <a:ext cx="1765300" cy="2879891"/>
          </a:xfrm>
          <a:prstGeom prst="rect">
            <a:avLst/>
          </a:prstGeom>
          <a:solidFill>
            <a:srgbClr val="D4F484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b="1" dirty="0">
                <a:solidFill>
                  <a:srgbClr val="58630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II Convegno Nazionale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b="1" dirty="0">
                <a:solidFill>
                  <a:srgbClr val="58630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di Orticoltura e Floricoltura</a:t>
            </a:r>
            <a:endParaRPr lang="en-GB" b="1" dirty="0">
              <a:solidFill>
                <a:srgbClr val="586305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1100" b="1" dirty="0" err="1">
                <a:solidFill>
                  <a:srgbClr val="58630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Padova</a:t>
            </a:r>
            <a:r>
              <a:rPr lang="en-GB" sz="1100" b="1" dirty="0">
                <a:solidFill>
                  <a:srgbClr val="58630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</a:p>
          <a:p>
            <a:pPr algn="ctr"/>
            <a:endParaRPr lang="en-GB" sz="1100" b="1" dirty="0">
              <a:solidFill>
                <a:srgbClr val="586305"/>
              </a:solidFill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1100" b="1" dirty="0">
                <a:solidFill>
                  <a:srgbClr val="58630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19-21 </a:t>
            </a:r>
            <a:r>
              <a:rPr lang="en-GB" sz="1100" b="1" dirty="0" err="1">
                <a:solidFill>
                  <a:srgbClr val="586305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g</a:t>
            </a:r>
            <a:r>
              <a:rPr lang="en-GB" sz="1100" b="1" dirty="0" err="1">
                <a:solidFill>
                  <a:srgbClr val="58630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iugno</a:t>
            </a:r>
            <a:r>
              <a:rPr lang="en-GB" sz="1100" b="1" dirty="0">
                <a:solidFill>
                  <a:srgbClr val="58630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2024</a:t>
            </a:r>
            <a:endParaRPr lang="en-GB" sz="1100" b="1" dirty="0">
              <a:solidFill>
                <a:srgbClr val="586305"/>
              </a:solidFill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Segnaposto contenuto 17" descr="Immagine che contiene Carattere, schermata, Elementi grafici, testo&#10;&#10;Descrizione generata automaticamente">
            <a:extLst>
              <a:ext uri="{FF2B5EF4-FFF2-40B4-BE49-F238E27FC236}">
                <a16:creationId xmlns:a16="http://schemas.microsoft.com/office/drawing/2014/main" id="{216E1BC7-F2C4-D697-D5E4-C2938626FA0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4500" y="5708818"/>
            <a:ext cx="1409700" cy="751529"/>
          </a:xfrm>
          <a:prstGeom prst="rect">
            <a:avLst/>
          </a:prstGeom>
          <a:solidFill>
            <a:srgbClr val="D4F484"/>
          </a:solidFill>
        </p:spPr>
      </p:pic>
      <p:pic>
        <p:nvPicPr>
          <p:cNvPr id="6" name="Immagine 5" descr="Immagine che contiene Policromia, creatività, Elementi grafici, design&#10;&#10;Descrizione generata automaticamente">
            <a:extLst>
              <a:ext uri="{FF2B5EF4-FFF2-40B4-BE49-F238E27FC236}">
                <a16:creationId xmlns:a16="http://schemas.microsoft.com/office/drawing/2014/main" id="{67F5E448-7564-8FEE-0165-9B99D308D49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4500" y="3478662"/>
            <a:ext cx="1409700" cy="183250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94849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B84B834C-F3E9-0390-C482-A18B2C39A4CC}"/>
              </a:ext>
            </a:extLst>
          </p:cNvPr>
          <p:cNvSpPr txBox="1"/>
          <p:nvPr/>
        </p:nvSpPr>
        <p:spPr>
          <a:xfrm>
            <a:off x="6435029" y="2027129"/>
            <a:ext cx="14991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3200" b="1" dirty="0">
                <a:solidFill>
                  <a:srgbClr val="586305"/>
                </a:solidFill>
                <a:latin typeface="Verdana" panose="020B0604030504040204" pitchFamily="34" charset="0"/>
                <a:ea typeface="Verdana" panose="020B0604030504040204" pitchFamily="34" charset="0"/>
                <a:cs typeface="MV Boli" panose="02000500030200090000" pitchFamily="2" charset="0"/>
              </a:rPr>
              <a:t>Titolo</a:t>
            </a:r>
            <a:endParaRPr lang="en-GB" sz="3200" b="1" dirty="0">
              <a:solidFill>
                <a:srgbClr val="586305"/>
              </a:solidFill>
              <a:latin typeface="Verdana" panose="020B0604030504040204" pitchFamily="34" charset="0"/>
              <a:ea typeface="Verdana" panose="020B0604030504040204" pitchFamily="34" charset="0"/>
              <a:cs typeface="MV Boli" panose="02000500030200090000" pitchFamily="2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EC7BAD1-146A-4377-9EC6-CD75EAF86528}"/>
              </a:ext>
            </a:extLst>
          </p:cNvPr>
          <p:cNvSpPr txBox="1"/>
          <p:nvPr/>
        </p:nvSpPr>
        <p:spPr>
          <a:xfrm>
            <a:off x="4152355" y="2729903"/>
            <a:ext cx="60644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u="sng" dirty="0">
                <a:solidFill>
                  <a:srgbClr val="586305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Nome Cognome</a:t>
            </a:r>
            <a:r>
              <a:rPr lang="it-IT" dirty="0">
                <a:solidFill>
                  <a:srgbClr val="586305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, Nome Cognome, Nome Cognome</a:t>
            </a:r>
          </a:p>
          <a:p>
            <a:pPr algn="ctr"/>
            <a:endParaRPr lang="it-IT" dirty="0">
              <a:solidFill>
                <a:srgbClr val="586305"/>
              </a:solidFill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algn="ctr"/>
            <a:r>
              <a:rPr lang="it-IT" dirty="0">
                <a:solidFill>
                  <a:srgbClr val="586305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Affiliazione</a:t>
            </a:r>
            <a:endParaRPr lang="en-GB" sz="3200" dirty="0">
              <a:solidFill>
                <a:srgbClr val="586305"/>
              </a:solidFill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ttangolo arrotondato 3"/>
          <p:cNvSpPr/>
          <p:nvPr/>
        </p:nvSpPr>
        <p:spPr>
          <a:xfrm>
            <a:off x="2615878" y="335666"/>
            <a:ext cx="8866208" cy="868101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Spazio per loghi istituzionali</a:t>
            </a:r>
          </a:p>
        </p:txBody>
      </p:sp>
      <p:sp>
        <p:nvSpPr>
          <p:cNvPr id="5" name="Rettangolo arrotondato 4"/>
          <p:cNvSpPr/>
          <p:nvPr/>
        </p:nvSpPr>
        <p:spPr>
          <a:xfrm>
            <a:off x="2615878" y="4271057"/>
            <a:ext cx="8866208" cy="2083443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Eventuali immagini relative alla tematica</a:t>
            </a:r>
          </a:p>
        </p:txBody>
      </p:sp>
    </p:spTree>
    <p:extLst>
      <p:ext uri="{BB962C8B-B14F-4D97-AF65-F5344CB8AC3E}">
        <p14:creationId xmlns:p14="http://schemas.microsoft.com/office/powerpoint/2010/main" val="3768593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id="{513241A6-8D0D-2748-9219-621A142E8398}"/>
              </a:ext>
            </a:extLst>
          </p:cNvPr>
          <p:cNvSpPr/>
          <p:nvPr/>
        </p:nvSpPr>
        <p:spPr>
          <a:xfrm rot="5400000">
            <a:off x="5773057" y="421590"/>
            <a:ext cx="645886" cy="12192000"/>
          </a:xfrm>
          <a:prstGeom prst="rect">
            <a:avLst/>
          </a:prstGeom>
          <a:solidFill>
            <a:srgbClr val="D4F48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it-IT" dirty="0">
                <a:ln w="0">
                  <a:solidFill>
                    <a:schemeClr val="accent3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</a:t>
            </a:r>
            <a:endParaRPr lang="en-GB" sz="1800" dirty="0">
              <a:ln w="0">
                <a:solidFill>
                  <a:schemeClr val="accent3"/>
                </a:solidFill>
              </a:ln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B6482C5-D77D-B10C-DD5E-DBE25C1D6289}"/>
              </a:ext>
            </a:extLst>
          </p:cNvPr>
          <p:cNvSpPr txBox="1"/>
          <p:nvPr/>
        </p:nvSpPr>
        <p:spPr>
          <a:xfrm>
            <a:off x="11525592" y="6379091"/>
            <a:ext cx="595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1</a:t>
            </a:r>
            <a:endParaRPr lang="en-GB" dirty="0"/>
          </a:p>
        </p:txBody>
      </p:sp>
      <p:grpSp>
        <p:nvGrpSpPr>
          <p:cNvPr id="4" name="Gruppo 3"/>
          <p:cNvGrpSpPr/>
          <p:nvPr/>
        </p:nvGrpSpPr>
        <p:grpSpPr>
          <a:xfrm>
            <a:off x="84022" y="6212366"/>
            <a:ext cx="6412028" cy="588483"/>
            <a:chOff x="-1916228" y="6269516"/>
            <a:chExt cx="6412028" cy="588483"/>
          </a:xfrm>
        </p:grpSpPr>
        <p:pic>
          <p:nvPicPr>
            <p:cNvPr id="6" name="Immagine 5" descr="Immagine che contiene Policromia, creatività, Elementi grafici, design&#10;&#10;Descrizione generata automaticamente">
              <a:extLst>
                <a:ext uri="{FF2B5EF4-FFF2-40B4-BE49-F238E27FC236}">
                  <a16:creationId xmlns:a16="http://schemas.microsoft.com/office/drawing/2014/main" id="{76DBD957-1220-6761-63A2-4790837045C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916228" y="6269516"/>
              <a:ext cx="443935" cy="588483"/>
            </a:xfrm>
            <a:prstGeom prst="rect">
              <a:avLst/>
            </a:prstGeom>
          </p:spPr>
        </p:pic>
        <p:pic>
          <p:nvPicPr>
            <p:cNvPr id="9" name="Segnaposto contenuto 17" descr="Immagine che contiene Carattere, schermata, Elementi grafici, testo&#10;&#10;Descrizione generata automaticamente">
              <a:extLst>
                <a:ext uri="{FF2B5EF4-FFF2-40B4-BE49-F238E27FC236}">
                  <a16:creationId xmlns:a16="http://schemas.microsoft.com/office/drawing/2014/main" id="{8DF5136B-A869-5B06-C24A-091A4BFC7E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350171" y="6339910"/>
              <a:ext cx="910771" cy="485544"/>
            </a:xfrm>
            <a:prstGeom prst="rect">
              <a:avLst/>
            </a:prstGeom>
          </p:spPr>
        </p:pic>
        <p:sp>
          <p:nvSpPr>
            <p:cNvPr id="3" name="Rettangolo 2"/>
            <p:cNvSpPr/>
            <p:nvPr/>
          </p:nvSpPr>
          <p:spPr>
            <a:xfrm>
              <a:off x="-439400" y="6349772"/>
              <a:ext cx="4935200" cy="430887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just"/>
              <a:r>
                <a:rPr lang="it-IT" sz="1050" kern="1300" spc="150" dirty="0">
                  <a:ln w="0">
                    <a:noFill/>
                  </a:ln>
                  <a:solidFill>
                    <a:srgbClr val="586305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II Convegno Nazionale </a:t>
              </a:r>
            </a:p>
            <a:p>
              <a:r>
                <a:rPr lang="it-IT" sz="1050" kern="1000" spc="30" dirty="0">
                  <a:ln w="0">
                    <a:noFill/>
                  </a:ln>
                  <a:solidFill>
                    <a:srgbClr val="586305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di Orticoltura e Floricoltura</a:t>
              </a:r>
              <a:endParaRPr lang="it-IT" sz="1050" kern="1000" spc="30" dirty="0">
                <a:ln w="0">
                  <a:noFill/>
                </a:ln>
                <a:solidFill>
                  <a:srgbClr val="586305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34535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B84B834C-F3E9-0390-C482-A18B2C39A4CC}"/>
              </a:ext>
            </a:extLst>
          </p:cNvPr>
          <p:cNvSpPr txBox="1"/>
          <p:nvPr/>
        </p:nvSpPr>
        <p:spPr>
          <a:xfrm>
            <a:off x="2621006" y="2310330"/>
            <a:ext cx="54232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3200" b="1" dirty="0">
                <a:solidFill>
                  <a:srgbClr val="586305"/>
                </a:solidFill>
                <a:latin typeface="Verdana" panose="020B0604030504040204" pitchFamily="34" charset="0"/>
                <a:ea typeface="Verdana" panose="020B0604030504040204" pitchFamily="34" charset="0"/>
                <a:cs typeface="MV Boli" panose="02000500030200090000" pitchFamily="2" charset="0"/>
              </a:rPr>
              <a:t>Grazie per l’attenzione</a:t>
            </a:r>
            <a:endParaRPr lang="en-GB" sz="3200" b="1" dirty="0">
              <a:solidFill>
                <a:srgbClr val="586305"/>
              </a:solidFill>
              <a:latin typeface="Verdana" panose="020B0604030504040204" pitchFamily="34" charset="0"/>
              <a:ea typeface="Verdana" panose="020B0604030504040204" pitchFamily="34" charset="0"/>
              <a:cs typeface="MV Boli" panose="02000500030200090000" pitchFamily="2" charset="0"/>
            </a:endParaRPr>
          </a:p>
        </p:txBody>
      </p:sp>
      <p:sp>
        <p:nvSpPr>
          <p:cNvPr id="3" name="Rettangolo arrotondato 9">
            <a:extLst>
              <a:ext uri="{FF2B5EF4-FFF2-40B4-BE49-F238E27FC236}">
                <a16:creationId xmlns:a16="http://schemas.microsoft.com/office/drawing/2014/main" id="{D5E97CE8-F710-2ED3-9EC5-6326241EF3CA}"/>
              </a:ext>
            </a:extLst>
          </p:cNvPr>
          <p:cNvSpPr/>
          <p:nvPr/>
        </p:nvSpPr>
        <p:spPr>
          <a:xfrm>
            <a:off x="615628" y="3925292"/>
            <a:ext cx="8866208" cy="2083443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Eventuali immagini relative alla tematica</a:t>
            </a:r>
          </a:p>
        </p:txBody>
      </p:sp>
      <p:sp>
        <p:nvSpPr>
          <p:cNvPr id="4" name="Rettangolo arrotondato 3"/>
          <p:cNvSpPr/>
          <p:nvPr/>
        </p:nvSpPr>
        <p:spPr>
          <a:xfrm>
            <a:off x="615628" y="335666"/>
            <a:ext cx="8866208" cy="868101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Spazio per loghi istituzionali</a:t>
            </a:r>
          </a:p>
        </p:txBody>
      </p:sp>
    </p:spTree>
    <p:extLst>
      <p:ext uri="{BB962C8B-B14F-4D97-AF65-F5344CB8AC3E}">
        <p14:creationId xmlns:p14="http://schemas.microsoft.com/office/powerpoint/2010/main" val="3077184389"/>
      </p:ext>
    </p:extLst>
  </p:cSld>
  <p:clrMapOvr>
    <a:masterClrMapping/>
  </p:clrMapOvr>
</p:sld>
</file>

<file path=ppt/theme/theme1.xml><?xml version="1.0" encoding="utf-8"?>
<a:theme xmlns:a="http://schemas.openxmlformats.org/drawingml/2006/main" name="3_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1_Personalizza struttur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5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40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3</vt:i4>
      </vt:variant>
    </vt:vector>
  </HeadingPairs>
  <TitlesOfParts>
    <vt:vector size="11" baseType="lpstr">
      <vt:lpstr>Aptos</vt:lpstr>
      <vt:lpstr>Arial</vt:lpstr>
      <vt:lpstr>Calibri</vt:lpstr>
      <vt:lpstr>MV Boli</vt:lpstr>
      <vt:lpstr>Verdana</vt:lpstr>
      <vt:lpstr>3_Personalizza struttura</vt:lpstr>
      <vt:lpstr>Personalizza struttura</vt:lpstr>
      <vt:lpstr>1_Personalizza struttura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orti</dc:creator>
  <cp:lastModifiedBy>Nicoletto</cp:lastModifiedBy>
  <cp:revision>14</cp:revision>
  <dcterms:created xsi:type="dcterms:W3CDTF">2024-05-08T12:18:59Z</dcterms:created>
  <dcterms:modified xsi:type="dcterms:W3CDTF">2024-05-28T13:18:37Z</dcterms:modified>
</cp:coreProperties>
</file>