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4" r:id="rId2"/>
    <p:sldId id="265" r:id="rId3"/>
  </p:sldIdLst>
  <p:sldSz cx="25199975" cy="35999738"/>
  <p:notesSz cx="6810375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F484"/>
    <a:srgbClr val="5B6705"/>
    <a:srgbClr val="788606"/>
    <a:srgbClr val="6DAB48"/>
    <a:srgbClr val="AAE296"/>
    <a:srgbClr val="C8DB66"/>
    <a:srgbClr val="7381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59" autoAdjust="0"/>
    <p:restoredTop sz="94660"/>
  </p:normalViewPr>
  <p:slideViewPr>
    <p:cSldViewPr snapToGrid="0">
      <p:cViewPr varScale="1">
        <p:scale>
          <a:sx n="15" d="100"/>
          <a:sy n="15" d="100"/>
        </p:scale>
        <p:origin x="263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46382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338" userDrawn="1">
          <p15:clr>
            <a:srgbClr val="FBAE40"/>
          </p15:clr>
        </p15:guide>
        <p15:guide id="2" pos="793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>
            <a:extLst>
              <a:ext uri="{FF2B5EF4-FFF2-40B4-BE49-F238E27FC236}">
                <a16:creationId xmlns:a16="http://schemas.microsoft.com/office/drawing/2014/main" id="{BA993B36-4DB8-9A9F-0706-57AAF1FD95D8}"/>
              </a:ext>
            </a:extLst>
          </p:cNvPr>
          <p:cNvSpPr/>
          <p:nvPr userDrawn="1"/>
        </p:nvSpPr>
        <p:spPr>
          <a:xfrm>
            <a:off x="-37765" y="1803"/>
            <a:ext cx="25237740" cy="6538630"/>
          </a:xfrm>
          <a:prstGeom prst="rect">
            <a:avLst/>
          </a:prstGeom>
          <a:gradFill flip="none" rotWithShape="1">
            <a:gsLst>
              <a:gs pos="0">
                <a:srgbClr val="D4F484"/>
              </a:gs>
              <a:gs pos="0">
                <a:srgbClr val="D4F484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55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it-IT" sz="55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it-IT" sz="55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Immagine 7" descr="Immagine che contiene Policromia, creatività, Elementi grafici, design&#10;&#10;Descrizione generata automaticamente">
            <a:extLst>
              <a:ext uri="{FF2B5EF4-FFF2-40B4-BE49-F238E27FC236}">
                <a16:creationId xmlns:a16="http://schemas.microsoft.com/office/drawing/2014/main" id="{24E7BFB0-A153-7089-3D85-1F8ED82D7EF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87813" y="598097"/>
            <a:ext cx="2227012" cy="2880000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1838BF0F-B6F9-7E77-8023-79CAA85FD07F}"/>
              </a:ext>
            </a:extLst>
          </p:cNvPr>
          <p:cNvSpPr txBox="1"/>
          <p:nvPr userDrawn="1"/>
        </p:nvSpPr>
        <p:spPr>
          <a:xfrm>
            <a:off x="-75530" y="722622"/>
            <a:ext cx="25237740" cy="288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67"/>
              </a:spcAft>
            </a:pPr>
            <a:r>
              <a:rPr lang="it-IT" sz="6000" b="1" dirty="0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 Convegno Nazionale </a:t>
            </a:r>
          </a:p>
          <a:p>
            <a:pPr algn="ctr">
              <a:lnSpc>
                <a:spcPct val="107000"/>
              </a:lnSpc>
              <a:spcAft>
                <a:spcPts val="667"/>
              </a:spcAft>
            </a:pPr>
            <a:r>
              <a:rPr lang="it-IT" sz="6000" b="1" dirty="0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 Orticoltura e Floricoltura</a:t>
            </a:r>
            <a:endParaRPr lang="en-GB" sz="6000" b="1" dirty="0">
              <a:solidFill>
                <a:srgbClr val="5B6705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3800" b="1" dirty="0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Padova – 19-21 </a:t>
            </a:r>
            <a:r>
              <a:rPr lang="en-GB" sz="3800" b="1" dirty="0" err="1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giugno</a:t>
            </a:r>
            <a:r>
              <a:rPr lang="en-GB" sz="3800" b="1" dirty="0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2024</a:t>
            </a:r>
          </a:p>
        </p:txBody>
      </p:sp>
      <p:grpSp>
        <p:nvGrpSpPr>
          <p:cNvPr id="10" name="Gruppo 9">
            <a:extLst>
              <a:ext uri="{FF2B5EF4-FFF2-40B4-BE49-F238E27FC236}">
                <a16:creationId xmlns:a16="http://schemas.microsoft.com/office/drawing/2014/main" id="{4E2510DD-9DE5-33F0-F40D-278A11B0A3CD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3242438" y="592656"/>
            <a:ext cx="1371555" cy="2880000"/>
            <a:chOff x="22861437" y="592656"/>
            <a:chExt cx="1692000" cy="3552872"/>
          </a:xfrm>
        </p:grpSpPr>
        <p:pic>
          <p:nvPicPr>
            <p:cNvPr id="11" name="Immagine 10">
              <a:extLst>
                <a:ext uri="{FF2B5EF4-FFF2-40B4-BE49-F238E27FC236}">
                  <a16:creationId xmlns:a16="http://schemas.microsoft.com/office/drawing/2014/main" id="{D11ACAF6-064A-9E7D-192C-8D442614418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2861437" y="2453528"/>
              <a:ext cx="1692000" cy="1692000"/>
            </a:xfrm>
            <a:prstGeom prst="rect">
              <a:avLst/>
            </a:prstGeom>
          </p:spPr>
        </p:pic>
        <p:pic>
          <p:nvPicPr>
            <p:cNvPr id="12" name="Immagine 11">
              <a:extLst>
                <a:ext uri="{FF2B5EF4-FFF2-40B4-BE49-F238E27FC236}">
                  <a16:creationId xmlns:a16="http://schemas.microsoft.com/office/drawing/2014/main" id="{0A99B534-325E-9165-734A-2E52C057F6C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2861437" y="592656"/>
              <a:ext cx="1692000" cy="1692000"/>
            </a:xfrm>
            <a:prstGeom prst="rect">
              <a:avLst/>
            </a:prstGeom>
          </p:spPr>
        </p:pic>
      </p:grpSp>
      <p:pic>
        <p:nvPicPr>
          <p:cNvPr id="13" name="Segnaposto contenuto 17" descr="Immagine che contiene Carattere, schermata, Elementi grafici, testo&#10;&#10;Descrizione generata automaticamente">
            <a:extLst>
              <a:ext uri="{FF2B5EF4-FFF2-40B4-BE49-F238E27FC236}">
                <a16:creationId xmlns:a16="http://schemas.microsoft.com/office/drawing/2014/main" id="{26B268AE-C438-8CDF-D0B6-CE9111079A4A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10666" y="33807282"/>
            <a:ext cx="3781563" cy="2016000"/>
          </a:xfrm>
          <a:prstGeom prst="rect">
            <a:avLst/>
          </a:prstGeom>
        </p:spPr>
      </p:pic>
      <p:sp>
        <p:nvSpPr>
          <p:cNvPr id="14" name="Rettangolo 13">
            <a:extLst>
              <a:ext uri="{FF2B5EF4-FFF2-40B4-BE49-F238E27FC236}">
                <a16:creationId xmlns:a16="http://schemas.microsoft.com/office/drawing/2014/main" id="{3F06305F-2A09-AF9B-0FB9-2B91B050508C}"/>
              </a:ext>
            </a:extLst>
          </p:cNvPr>
          <p:cNvSpPr/>
          <p:nvPr userDrawn="1"/>
        </p:nvSpPr>
        <p:spPr>
          <a:xfrm>
            <a:off x="0" y="33807282"/>
            <a:ext cx="20556000" cy="2196000"/>
          </a:xfrm>
          <a:prstGeom prst="rect">
            <a:avLst/>
          </a:prstGeom>
          <a:solidFill>
            <a:srgbClr val="D4F48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0119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338" userDrawn="1">
          <p15:clr>
            <a:srgbClr val="F26B43"/>
          </p15:clr>
        </p15:guide>
        <p15:guide id="2" pos="793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>
            <a:extLst>
              <a:ext uri="{FF2B5EF4-FFF2-40B4-BE49-F238E27FC236}">
                <a16:creationId xmlns:a16="http://schemas.microsoft.com/office/drawing/2014/main" id="{908CC359-B40F-3E50-D84C-188444C49329}"/>
              </a:ext>
            </a:extLst>
          </p:cNvPr>
          <p:cNvSpPr/>
          <p:nvPr/>
        </p:nvSpPr>
        <p:spPr>
          <a:xfrm>
            <a:off x="-37765" y="1803"/>
            <a:ext cx="25237740" cy="6538630"/>
          </a:xfrm>
          <a:prstGeom prst="rect">
            <a:avLst/>
          </a:prstGeom>
          <a:solidFill>
            <a:srgbClr val="D4F48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55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it-IT" sz="55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it-IT" sz="55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F7D54860-B538-B762-94F0-D7FA5C3D9317}"/>
              </a:ext>
            </a:extLst>
          </p:cNvPr>
          <p:cNvSpPr txBox="1"/>
          <p:nvPr/>
        </p:nvSpPr>
        <p:spPr>
          <a:xfrm>
            <a:off x="380995" y="6976126"/>
            <a:ext cx="24437984" cy="1534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500"/>
              </a:spcAft>
              <a:tabLst>
                <a:tab pos="717521" algn="l"/>
              </a:tabLst>
            </a:pPr>
            <a:r>
              <a:rPr lang="it-IT" sz="4000" u="sng" dirty="0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Paolo Sambo</a:t>
            </a:r>
            <a:r>
              <a:rPr lang="it-IT" sz="4000" u="sng" baseline="30000" dirty="0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it-IT" sz="4000" baseline="30000" dirty="0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it-IT" sz="4000" dirty="0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Carlo Nicoletto</a:t>
            </a:r>
            <a:r>
              <a:rPr lang="it-IT" sz="4000" baseline="30000" dirty="0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it-IT" sz="4000" dirty="0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Giampaolo Zanin</a:t>
            </a:r>
            <a:r>
              <a:rPr lang="it-IT" sz="4000" baseline="30000" dirty="0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it-IT" sz="4000" dirty="0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(Calibri 40)</a:t>
            </a:r>
          </a:p>
          <a:p>
            <a:pPr>
              <a:lnSpc>
                <a:spcPct val="107000"/>
              </a:lnSpc>
              <a:spcAft>
                <a:spcPts val="500"/>
              </a:spcAft>
              <a:tabLst>
                <a:tab pos="717521" algn="l"/>
              </a:tabLst>
            </a:pPr>
            <a:r>
              <a:rPr lang="it-IT" sz="2800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Università degli Studi di Padova - Dipartimento di Agronomia Animali Alimenti Risorse naturali e Ambiente – Viale dell’Università, 16 Legnaro (Padova) (Calibri 28) </a:t>
            </a: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1262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408E2DE8-198B-524E-C6E9-4CC08A2F885F}"/>
              </a:ext>
            </a:extLst>
          </p:cNvPr>
          <p:cNvSpPr txBox="1"/>
          <p:nvPr/>
        </p:nvSpPr>
        <p:spPr>
          <a:xfrm>
            <a:off x="-37765" y="4588190"/>
            <a:ext cx="251999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6000" b="1" dirty="0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Titolo poster (Calibri 60)</a:t>
            </a:r>
            <a:endParaRPr lang="en-GB" sz="6000" b="1" dirty="0">
              <a:solidFill>
                <a:srgbClr val="5B6705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3FD337EF-C7D3-FE97-CBB6-27D428F9CB8E}"/>
              </a:ext>
            </a:extLst>
          </p:cNvPr>
          <p:cNvSpPr/>
          <p:nvPr/>
        </p:nvSpPr>
        <p:spPr>
          <a:xfrm>
            <a:off x="1456452" y="4115667"/>
            <a:ext cx="22211543" cy="24229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62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Segnaposto testo 6">
            <a:extLst>
              <a:ext uri="{FF2B5EF4-FFF2-40B4-BE49-F238E27FC236}">
                <a16:creationId xmlns:a16="http://schemas.microsoft.com/office/drawing/2014/main" id="{1A041C8F-DAB3-B287-5A30-5FD93CF4D4FA}"/>
              </a:ext>
            </a:extLst>
          </p:cNvPr>
          <p:cNvSpPr txBox="1">
            <a:spLocks/>
          </p:cNvSpPr>
          <p:nvPr/>
        </p:nvSpPr>
        <p:spPr>
          <a:xfrm>
            <a:off x="365588" y="9290721"/>
            <a:ext cx="24475848" cy="3609307"/>
          </a:xfrm>
          <a:prstGeom prst="rect">
            <a:avLst/>
          </a:prstGeom>
          <a:ln w="19050">
            <a:solidFill>
              <a:srgbClr val="6DAB48"/>
            </a:solidFill>
          </a:ln>
        </p:spPr>
        <p:txBody>
          <a:bodyPr vert="horz" lIns="76199" tIns="38100" rIns="76199" bIns="38100" rtlCol="0" anchor="t">
            <a:normAutofit/>
          </a:bodyPr>
          <a:lstStyle>
            <a:lvl1pPr marL="756003" indent="-756003" algn="l" defTabSz="3024012" rtl="0" eaLnBrk="1" latinLnBrk="0" hangingPunct="1">
              <a:lnSpc>
                <a:spcPct val="90000"/>
              </a:lnSpc>
              <a:spcBef>
                <a:spcPts val="3307"/>
              </a:spcBef>
              <a:buFont typeface="Arial" panose="020B0604020202020204" pitchFamily="34" charset="0"/>
              <a:buChar char="•"/>
              <a:defRPr sz="92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68009" indent="-756003" algn="l" defTabSz="3024012" rtl="0" eaLnBrk="1" latinLnBrk="0" hangingPunct="1">
              <a:lnSpc>
                <a:spcPct val="90000"/>
              </a:lnSpc>
              <a:spcBef>
                <a:spcPts val="1654"/>
              </a:spcBef>
              <a:buFont typeface="Arial" panose="020B0604020202020204" pitchFamily="34" charset="0"/>
              <a:buChar char="•"/>
              <a:defRPr sz="79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80015" indent="-756003" algn="l" defTabSz="3024012" rtl="0" eaLnBrk="1" latinLnBrk="0" hangingPunct="1">
              <a:lnSpc>
                <a:spcPct val="90000"/>
              </a:lnSpc>
              <a:spcBef>
                <a:spcPts val="1654"/>
              </a:spcBef>
              <a:buFont typeface="Arial" panose="020B0604020202020204" pitchFamily="34" charset="0"/>
              <a:buChar char="•"/>
              <a:defRPr sz="6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92021" indent="-756003" algn="l" defTabSz="3024012" rtl="0" eaLnBrk="1" latinLnBrk="0" hangingPunct="1">
              <a:lnSpc>
                <a:spcPct val="90000"/>
              </a:lnSpc>
              <a:spcBef>
                <a:spcPts val="1654"/>
              </a:spcBef>
              <a:buFont typeface="Arial" panose="020B0604020202020204" pitchFamily="34" charset="0"/>
              <a:buChar char="•"/>
              <a:defRPr sz="59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04028" indent="-756003" algn="l" defTabSz="3024012" rtl="0" eaLnBrk="1" latinLnBrk="0" hangingPunct="1">
              <a:lnSpc>
                <a:spcPct val="90000"/>
              </a:lnSpc>
              <a:spcBef>
                <a:spcPts val="1654"/>
              </a:spcBef>
              <a:buFont typeface="Arial" panose="020B0604020202020204" pitchFamily="34" charset="0"/>
              <a:buChar char="•"/>
              <a:defRPr sz="59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16034" indent="-756003" algn="l" defTabSz="3024012" rtl="0" eaLnBrk="1" latinLnBrk="0" hangingPunct="1">
              <a:lnSpc>
                <a:spcPct val="90000"/>
              </a:lnSpc>
              <a:spcBef>
                <a:spcPts val="1654"/>
              </a:spcBef>
              <a:buFont typeface="Arial" panose="020B0604020202020204" pitchFamily="34" charset="0"/>
              <a:buChar char="•"/>
              <a:defRPr sz="59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28040" indent="-756003" algn="l" defTabSz="3024012" rtl="0" eaLnBrk="1" latinLnBrk="0" hangingPunct="1">
              <a:lnSpc>
                <a:spcPct val="90000"/>
              </a:lnSpc>
              <a:spcBef>
                <a:spcPts val="1654"/>
              </a:spcBef>
              <a:buFont typeface="Arial" panose="020B0604020202020204" pitchFamily="34" charset="0"/>
              <a:buChar char="•"/>
              <a:defRPr sz="59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40046" indent="-756003" algn="l" defTabSz="3024012" rtl="0" eaLnBrk="1" latinLnBrk="0" hangingPunct="1">
              <a:lnSpc>
                <a:spcPct val="90000"/>
              </a:lnSpc>
              <a:spcBef>
                <a:spcPts val="1654"/>
              </a:spcBef>
              <a:buFont typeface="Arial" panose="020B0604020202020204" pitchFamily="34" charset="0"/>
              <a:buChar char="•"/>
              <a:defRPr sz="59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52052" indent="-756003" algn="l" defTabSz="3024012" rtl="0" eaLnBrk="1" latinLnBrk="0" hangingPunct="1">
              <a:lnSpc>
                <a:spcPct val="90000"/>
              </a:lnSpc>
              <a:spcBef>
                <a:spcPts val="1654"/>
              </a:spcBef>
              <a:buFont typeface="Arial" panose="020B0604020202020204" pitchFamily="34" charset="0"/>
              <a:buChar char="•"/>
              <a:defRPr sz="59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3800" b="1" dirty="0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INTRODUZIONE (Calibri 38 </a:t>
            </a:r>
            <a:r>
              <a:rPr lang="it-IT" sz="3800" b="1" dirty="0" err="1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Bold</a:t>
            </a:r>
            <a:r>
              <a:rPr lang="it-IT" sz="3800" b="1" dirty="0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</a:t>
            </a:r>
          </a:p>
          <a:p>
            <a:pPr marL="0" indent="0">
              <a:buNone/>
            </a:pPr>
            <a:endParaRPr lang="en-GB" sz="45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Segnaposto testo 6">
            <a:extLst>
              <a:ext uri="{FF2B5EF4-FFF2-40B4-BE49-F238E27FC236}">
                <a16:creationId xmlns:a16="http://schemas.microsoft.com/office/drawing/2014/main" id="{EEF921F6-BE1E-D4A3-F0A1-079DBDCAAFA6}"/>
              </a:ext>
            </a:extLst>
          </p:cNvPr>
          <p:cNvSpPr txBox="1">
            <a:spLocks/>
          </p:cNvSpPr>
          <p:nvPr/>
        </p:nvSpPr>
        <p:spPr>
          <a:xfrm>
            <a:off x="365589" y="31590357"/>
            <a:ext cx="24475848" cy="1866440"/>
          </a:xfrm>
          <a:prstGeom prst="rect">
            <a:avLst/>
          </a:prstGeom>
          <a:noFill/>
          <a:ln w="19050">
            <a:solidFill>
              <a:srgbClr val="6DAB48"/>
            </a:solidFill>
          </a:ln>
        </p:spPr>
        <p:txBody>
          <a:bodyPr vert="horz" lIns="76199" tIns="38100" rIns="76199" bIns="38100" rtlCol="0" anchor="t">
            <a:normAutofit/>
          </a:bodyPr>
          <a:lstStyle>
            <a:lvl1pPr marL="0" indent="0" algn="l" defTabSz="3024012" rtl="0" eaLnBrk="1" latinLnBrk="0" hangingPunct="1">
              <a:lnSpc>
                <a:spcPct val="90000"/>
              </a:lnSpc>
              <a:spcBef>
                <a:spcPts val="3307"/>
              </a:spcBef>
              <a:buFont typeface="Arial" panose="020B0604020202020204" pitchFamily="34" charset="0"/>
              <a:buNone/>
              <a:defRPr sz="7937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12006" indent="0" algn="l" defTabSz="3024012" rtl="0" eaLnBrk="1" latinLnBrk="0" hangingPunct="1">
              <a:lnSpc>
                <a:spcPct val="90000"/>
              </a:lnSpc>
              <a:spcBef>
                <a:spcPts val="1654"/>
              </a:spcBef>
              <a:buFont typeface="Arial" panose="020B0604020202020204" pitchFamily="34" charset="0"/>
              <a:buNone/>
              <a:defRPr sz="6614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24012" indent="0" algn="l" defTabSz="3024012" rtl="0" eaLnBrk="1" latinLnBrk="0" hangingPunct="1">
              <a:lnSpc>
                <a:spcPct val="90000"/>
              </a:lnSpc>
              <a:spcBef>
                <a:spcPts val="1654"/>
              </a:spcBef>
              <a:buFont typeface="Arial" panose="020B0604020202020204" pitchFamily="34" charset="0"/>
              <a:buNone/>
              <a:defRPr sz="5953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36018" indent="0" algn="l" defTabSz="3024012" rtl="0" eaLnBrk="1" latinLnBrk="0" hangingPunct="1">
              <a:lnSpc>
                <a:spcPct val="90000"/>
              </a:lnSpc>
              <a:spcBef>
                <a:spcPts val="1654"/>
              </a:spcBef>
              <a:buFont typeface="Arial" panose="020B0604020202020204" pitchFamily="34" charset="0"/>
              <a:buNone/>
              <a:defRPr sz="5291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048024" indent="0" algn="l" defTabSz="3024012" rtl="0" eaLnBrk="1" latinLnBrk="0" hangingPunct="1">
              <a:lnSpc>
                <a:spcPct val="90000"/>
              </a:lnSpc>
              <a:spcBef>
                <a:spcPts val="1654"/>
              </a:spcBef>
              <a:buFont typeface="Arial" panose="020B0604020202020204" pitchFamily="34" charset="0"/>
              <a:buNone/>
              <a:defRPr sz="5291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60031" indent="0" algn="l" defTabSz="3024012" rtl="0" eaLnBrk="1" latinLnBrk="0" hangingPunct="1">
              <a:lnSpc>
                <a:spcPct val="90000"/>
              </a:lnSpc>
              <a:spcBef>
                <a:spcPts val="1654"/>
              </a:spcBef>
              <a:buFont typeface="Arial" panose="020B0604020202020204" pitchFamily="34" charset="0"/>
              <a:buNone/>
              <a:defRPr sz="5291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072037" indent="0" algn="l" defTabSz="3024012" rtl="0" eaLnBrk="1" latinLnBrk="0" hangingPunct="1">
              <a:lnSpc>
                <a:spcPct val="90000"/>
              </a:lnSpc>
              <a:spcBef>
                <a:spcPts val="1654"/>
              </a:spcBef>
              <a:buFont typeface="Arial" panose="020B0604020202020204" pitchFamily="34" charset="0"/>
              <a:buNone/>
              <a:defRPr sz="5291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584043" indent="0" algn="l" defTabSz="3024012" rtl="0" eaLnBrk="1" latinLnBrk="0" hangingPunct="1">
              <a:lnSpc>
                <a:spcPct val="90000"/>
              </a:lnSpc>
              <a:spcBef>
                <a:spcPts val="1654"/>
              </a:spcBef>
              <a:buFont typeface="Arial" panose="020B0604020202020204" pitchFamily="34" charset="0"/>
              <a:buNone/>
              <a:defRPr sz="5291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096049" indent="0" algn="l" defTabSz="3024012" rtl="0" eaLnBrk="1" latinLnBrk="0" hangingPunct="1">
              <a:lnSpc>
                <a:spcPct val="90000"/>
              </a:lnSpc>
              <a:spcBef>
                <a:spcPts val="1654"/>
              </a:spcBef>
              <a:buFont typeface="Arial" panose="020B0604020202020204" pitchFamily="34" charset="0"/>
              <a:buNone/>
              <a:defRPr sz="5291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3800" dirty="0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CONCLUSIONI</a:t>
            </a:r>
          </a:p>
          <a:p>
            <a:r>
              <a:rPr lang="it-IT" sz="4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n-GB" sz="4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A0B6BE15-EC34-5503-9091-9B7F1C06D227}"/>
              </a:ext>
            </a:extLst>
          </p:cNvPr>
          <p:cNvSpPr txBox="1"/>
          <p:nvPr/>
        </p:nvSpPr>
        <p:spPr>
          <a:xfrm>
            <a:off x="380995" y="13106478"/>
            <a:ext cx="12218992" cy="18360000"/>
          </a:xfrm>
          <a:prstGeom prst="rect">
            <a:avLst/>
          </a:prstGeom>
          <a:noFill/>
          <a:ln w="19050">
            <a:solidFill>
              <a:srgbClr val="6DAB48"/>
            </a:solidFill>
          </a:ln>
        </p:spPr>
        <p:txBody>
          <a:bodyPr wrap="square" rtlCol="0">
            <a:spAutoFit/>
          </a:bodyPr>
          <a:lstStyle/>
          <a:p>
            <a:r>
              <a:rPr lang="it-IT" sz="3800" b="1" dirty="0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MATERIALI E METODI (Calibri 38, </a:t>
            </a:r>
            <a:r>
              <a:rPr lang="it-IT" sz="3800" b="1" dirty="0" err="1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bold</a:t>
            </a:r>
            <a:r>
              <a:rPr lang="it-IT" sz="3800" b="1" dirty="0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endParaRPr lang="it-IT" sz="3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3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Testo </a:t>
            </a:r>
            <a:r>
              <a:rPr lang="it-IT" sz="3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(Calibri 34)</a:t>
            </a:r>
          </a:p>
          <a:p>
            <a:endParaRPr lang="it-IT" sz="3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3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3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3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93926F35-B734-385B-9300-3D5720087D3F}"/>
              </a:ext>
            </a:extLst>
          </p:cNvPr>
          <p:cNvSpPr txBox="1"/>
          <p:nvPr/>
        </p:nvSpPr>
        <p:spPr>
          <a:xfrm>
            <a:off x="12757488" y="13106479"/>
            <a:ext cx="12061491" cy="18360000"/>
          </a:xfrm>
          <a:prstGeom prst="rect">
            <a:avLst/>
          </a:prstGeom>
          <a:noFill/>
          <a:ln w="19050">
            <a:solidFill>
              <a:srgbClr val="6DAB48"/>
            </a:solidFill>
          </a:ln>
        </p:spPr>
        <p:txBody>
          <a:bodyPr wrap="square" rtlCol="0">
            <a:spAutoFit/>
          </a:bodyPr>
          <a:lstStyle/>
          <a:p>
            <a:r>
              <a:rPr lang="it-IT" sz="3800" b="1" dirty="0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RISULTATI</a:t>
            </a:r>
            <a:r>
              <a:rPr lang="it-IT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1" name="Immagine 40" descr="Immagine che contiene Policromia, creatività, Elementi grafici, design&#10;&#10;Descrizione generata automaticamente">
            <a:extLst>
              <a:ext uri="{FF2B5EF4-FFF2-40B4-BE49-F238E27FC236}">
                <a16:creationId xmlns:a16="http://schemas.microsoft.com/office/drawing/2014/main" id="{2203A62D-712F-C517-7F94-7CE788E1CA5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87813" y="598097"/>
            <a:ext cx="2227012" cy="2880000"/>
          </a:xfrm>
          <a:prstGeom prst="rect">
            <a:avLst/>
          </a:prstGeom>
        </p:spPr>
      </p:pic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8BA831FD-9B57-F749-0C48-8947CE88E656}"/>
              </a:ext>
            </a:extLst>
          </p:cNvPr>
          <p:cNvSpPr txBox="1"/>
          <p:nvPr/>
        </p:nvSpPr>
        <p:spPr>
          <a:xfrm>
            <a:off x="-75530" y="722622"/>
            <a:ext cx="25237740" cy="288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67"/>
              </a:spcAft>
            </a:pPr>
            <a:r>
              <a:rPr lang="it-IT" sz="6000" b="1" dirty="0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 Convegno Nazionale </a:t>
            </a:r>
          </a:p>
          <a:p>
            <a:pPr algn="ctr">
              <a:lnSpc>
                <a:spcPct val="107000"/>
              </a:lnSpc>
              <a:spcAft>
                <a:spcPts val="667"/>
              </a:spcAft>
            </a:pPr>
            <a:r>
              <a:rPr lang="it-IT" sz="6000" b="1" dirty="0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 Orticoltura e Floricoltura</a:t>
            </a:r>
            <a:endParaRPr lang="en-GB" sz="6000" b="1" dirty="0">
              <a:solidFill>
                <a:srgbClr val="5B6705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3800" b="1" dirty="0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Padova – 19-21 </a:t>
            </a:r>
            <a:r>
              <a:rPr lang="en-GB" sz="3800" b="1" dirty="0" err="1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giugno</a:t>
            </a:r>
            <a:r>
              <a:rPr lang="en-GB" sz="3800" b="1" dirty="0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2024</a:t>
            </a:r>
          </a:p>
        </p:txBody>
      </p:sp>
      <p:pic>
        <p:nvPicPr>
          <p:cNvPr id="2" name="Segnaposto contenuto 17" descr="Immagine che contiene Carattere, schermata, Elementi grafici, testo&#10;&#10;Descrizione generata automaticamente">
            <a:extLst>
              <a:ext uri="{FF2B5EF4-FFF2-40B4-BE49-F238E27FC236}">
                <a16:creationId xmlns:a16="http://schemas.microsoft.com/office/drawing/2014/main" id="{E1188536-25FC-044D-BA7F-83A920210988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10666" y="33807282"/>
            <a:ext cx="3781563" cy="2016000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E700A38A-F81D-B690-926C-0FF6E49706FA}"/>
              </a:ext>
            </a:extLst>
          </p:cNvPr>
          <p:cNvSpPr/>
          <p:nvPr/>
        </p:nvSpPr>
        <p:spPr>
          <a:xfrm>
            <a:off x="571494" y="592411"/>
            <a:ext cx="5348042" cy="2880000"/>
          </a:xfrm>
          <a:prstGeom prst="rect">
            <a:avLst/>
          </a:prstGeom>
          <a:noFill/>
          <a:ln w="38100"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800" dirty="0">
                <a:solidFill>
                  <a:schemeClr val="tx1"/>
                </a:solidFill>
              </a:rPr>
              <a:t>LOGHI ISTITUZIONALI</a:t>
            </a:r>
          </a:p>
        </p:txBody>
      </p:sp>
      <p:grpSp>
        <p:nvGrpSpPr>
          <p:cNvPr id="12" name="Gruppo 11">
            <a:extLst>
              <a:ext uri="{FF2B5EF4-FFF2-40B4-BE49-F238E27FC236}">
                <a16:creationId xmlns:a16="http://schemas.microsoft.com/office/drawing/2014/main" id="{8B8CCD59-E350-6F22-5CA1-9FC346900555}"/>
              </a:ext>
            </a:extLst>
          </p:cNvPr>
          <p:cNvGrpSpPr>
            <a:grpSpLocks noChangeAspect="1"/>
          </p:cNvGrpSpPr>
          <p:nvPr/>
        </p:nvGrpSpPr>
        <p:grpSpPr>
          <a:xfrm>
            <a:off x="23242438" y="592656"/>
            <a:ext cx="1371555" cy="2880000"/>
            <a:chOff x="22861437" y="592656"/>
            <a:chExt cx="1692000" cy="3552872"/>
          </a:xfrm>
        </p:grpSpPr>
        <p:pic>
          <p:nvPicPr>
            <p:cNvPr id="6" name="Immagine 5">
              <a:extLst>
                <a:ext uri="{FF2B5EF4-FFF2-40B4-BE49-F238E27FC236}">
                  <a16:creationId xmlns:a16="http://schemas.microsoft.com/office/drawing/2014/main" id="{4B8CFA36-E914-1B24-8264-F4BC8EE6C28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2861437" y="2453528"/>
              <a:ext cx="1692000" cy="1692000"/>
            </a:xfrm>
            <a:prstGeom prst="rect">
              <a:avLst/>
            </a:prstGeom>
          </p:spPr>
        </p:pic>
        <p:pic>
          <p:nvPicPr>
            <p:cNvPr id="7" name="Immagine 6">
              <a:extLst>
                <a:ext uri="{FF2B5EF4-FFF2-40B4-BE49-F238E27FC236}">
                  <a16:creationId xmlns:a16="http://schemas.microsoft.com/office/drawing/2014/main" id="{7A8F22D4-1A38-4208-83FA-B3E80521BDD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2861437" y="592656"/>
              <a:ext cx="1692000" cy="1692000"/>
            </a:xfrm>
            <a:prstGeom prst="rect">
              <a:avLst/>
            </a:prstGeom>
          </p:spPr>
        </p:pic>
      </p:grpSp>
      <p:sp>
        <p:nvSpPr>
          <p:cNvPr id="14" name="Rettangolo 13">
            <a:extLst>
              <a:ext uri="{FF2B5EF4-FFF2-40B4-BE49-F238E27FC236}">
                <a16:creationId xmlns:a16="http://schemas.microsoft.com/office/drawing/2014/main" id="{6683B9BB-F410-C5B9-384C-33E6DAC5F701}"/>
              </a:ext>
            </a:extLst>
          </p:cNvPr>
          <p:cNvSpPr/>
          <p:nvPr/>
        </p:nvSpPr>
        <p:spPr>
          <a:xfrm>
            <a:off x="0" y="33807282"/>
            <a:ext cx="20556000" cy="2196000"/>
          </a:xfrm>
          <a:prstGeom prst="rect">
            <a:avLst/>
          </a:prstGeom>
          <a:solidFill>
            <a:srgbClr val="D4F48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48D5D51D-D3E5-B633-45A2-FAD7A0741C39}"/>
              </a:ext>
            </a:extLst>
          </p:cNvPr>
          <p:cNvSpPr txBox="1"/>
          <p:nvPr/>
        </p:nvSpPr>
        <p:spPr>
          <a:xfrm>
            <a:off x="365588" y="34113940"/>
            <a:ext cx="81116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 err="1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References</a:t>
            </a:r>
            <a:r>
              <a:rPr lang="it-IT" sz="3200" b="1" dirty="0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it-IT" sz="3200" b="1" dirty="0" err="1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acknowledgement</a:t>
            </a:r>
            <a:r>
              <a:rPr lang="it-IT" sz="3200" b="1" dirty="0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(Calibri 32 </a:t>
            </a:r>
            <a:r>
              <a:rPr lang="it-IT" sz="3200" b="1" dirty="0" err="1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bold</a:t>
            </a:r>
            <a:r>
              <a:rPr lang="it-IT" sz="3200" b="1" dirty="0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it-IT" sz="2800" dirty="0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Testo (Calibri 28)</a:t>
            </a:r>
          </a:p>
        </p:txBody>
      </p:sp>
    </p:spTree>
    <p:extLst>
      <p:ext uri="{BB962C8B-B14F-4D97-AF65-F5344CB8AC3E}">
        <p14:creationId xmlns:p14="http://schemas.microsoft.com/office/powerpoint/2010/main" val="1882417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4BA4099F-8DBF-D57D-4FC1-7147DE654640}"/>
              </a:ext>
            </a:extLst>
          </p:cNvPr>
          <p:cNvSpPr/>
          <p:nvPr/>
        </p:nvSpPr>
        <p:spPr>
          <a:xfrm>
            <a:off x="571494" y="592411"/>
            <a:ext cx="5348042" cy="2880000"/>
          </a:xfrm>
          <a:prstGeom prst="rect">
            <a:avLst/>
          </a:prstGeom>
          <a:noFill/>
          <a:ln w="38100"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6000" dirty="0">
                <a:solidFill>
                  <a:schemeClr val="tx1"/>
                </a:solidFill>
              </a:rPr>
              <a:t>LOGHI ISTITUZIONALI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8AB2C4-020A-2BB9-4E8A-39D43C41FA9F}"/>
              </a:ext>
            </a:extLst>
          </p:cNvPr>
          <p:cNvSpPr txBox="1"/>
          <p:nvPr/>
        </p:nvSpPr>
        <p:spPr>
          <a:xfrm>
            <a:off x="-37765" y="4943790"/>
            <a:ext cx="251999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6000" b="1" dirty="0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Titolo poster (Calibri 60)</a:t>
            </a:r>
            <a:endParaRPr lang="en-GB" sz="6000" b="1" dirty="0">
              <a:solidFill>
                <a:srgbClr val="5B6705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EACE0B0-ED70-AE02-761F-9A780E4278A4}"/>
              </a:ext>
            </a:extLst>
          </p:cNvPr>
          <p:cNvSpPr txBox="1"/>
          <p:nvPr/>
        </p:nvSpPr>
        <p:spPr>
          <a:xfrm>
            <a:off x="380995" y="6976126"/>
            <a:ext cx="24437984" cy="1534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500"/>
              </a:spcAft>
              <a:tabLst>
                <a:tab pos="717521" algn="l"/>
              </a:tabLst>
            </a:pPr>
            <a:r>
              <a:rPr lang="it-IT" sz="4000" u="sng" dirty="0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Paolo Sambo</a:t>
            </a:r>
            <a:r>
              <a:rPr lang="it-IT" sz="4000" u="sng" baseline="30000" dirty="0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it-IT" sz="4000" baseline="30000" dirty="0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it-IT" sz="4000" dirty="0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Carlo Nicoletto</a:t>
            </a:r>
            <a:r>
              <a:rPr lang="it-IT" sz="4000" baseline="30000" dirty="0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it-IT" sz="4000" dirty="0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Giampaolo Zanin</a:t>
            </a:r>
            <a:r>
              <a:rPr lang="it-IT" sz="4000" baseline="30000" dirty="0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it-IT" sz="4000" dirty="0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(Calibri 40)</a:t>
            </a:r>
          </a:p>
          <a:p>
            <a:pPr>
              <a:lnSpc>
                <a:spcPct val="107000"/>
              </a:lnSpc>
              <a:spcAft>
                <a:spcPts val="500"/>
              </a:spcAft>
              <a:tabLst>
                <a:tab pos="717521" algn="l"/>
              </a:tabLst>
            </a:pPr>
            <a:r>
              <a:rPr lang="it-IT" sz="2800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Università degli Studi di Padova - Dipartimento di Agronomia Animali Alimenti Risorse naturali e Ambiente – Viale dell’Università, 16 Legnaro (Padova) (Calibri 28) </a:t>
            </a: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1262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Segnaposto testo 6">
            <a:extLst>
              <a:ext uri="{FF2B5EF4-FFF2-40B4-BE49-F238E27FC236}">
                <a16:creationId xmlns:a16="http://schemas.microsoft.com/office/drawing/2014/main" id="{FAF8532F-B42C-E2D2-8CA7-B94193B8CAC4}"/>
              </a:ext>
            </a:extLst>
          </p:cNvPr>
          <p:cNvSpPr txBox="1">
            <a:spLocks/>
          </p:cNvSpPr>
          <p:nvPr/>
        </p:nvSpPr>
        <p:spPr>
          <a:xfrm>
            <a:off x="365588" y="9290721"/>
            <a:ext cx="24475848" cy="3609307"/>
          </a:xfrm>
          <a:prstGeom prst="rect">
            <a:avLst/>
          </a:prstGeom>
          <a:ln w="19050">
            <a:solidFill>
              <a:srgbClr val="6DAB48"/>
            </a:solidFill>
          </a:ln>
        </p:spPr>
        <p:txBody>
          <a:bodyPr vert="horz" lIns="76199" tIns="38100" rIns="76199" bIns="38100" rtlCol="0" anchor="t">
            <a:normAutofit/>
          </a:bodyPr>
          <a:lstStyle>
            <a:lvl1pPr marL="756003" indent="-756003" algn="l" defTabSz="3024012" rtl="0" eaLnBrk="1" latinLnBrk="0" hangingPunct="1">
              <a:lnSpc>
                <a:spcPct val="90000"/>
              </a:lnSpc>
              <a:spcBef>
                <a:spcPts val="3307"/>
              </a:spcBef>
              <a:buFont typeface="Arial" panose="020B0604020202020204" pitchFamily="34" charset="0"/>
              <a:buChar char="•"/>
              <a:defRPr sz="92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68009" indent="-756003" algn="l" defTabSz="3024012" rtl="0" eaLnBrk="1" latinLnBrk="0" hangingPunct="1">
              <a:lnSpc>
                <a:spcPct val="90000"/>
              </a:lnSpc>
              <a:spcBef>
                <a:spcPts val="1654"/>
              </a:spcBef>
              <a:buFont typeface="Arial" panose="020B0604020202020204" pitchFamily="34" charset="0"/>
              <a:buChar char="•"/>
              <a:defRPr sz="79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80015" indent="-756003" algn="l" defTabSz="3024012" rtl="0" eaLnBrk="1" latinLnBrk="0" hangingPunct="1">
              <a:lnSpc>
                <a:spcPct val="90000"/>
              </a:lnSpc>
              <a:spcBef>
                <a:spcPts val="1654"/>
              </a:spcBef>
              <a:buFont typeface="Arial" panose="020B0604020202020204" pitchFamily="34" charset="0"/>
              <a:buChar char="•"/>
              <a:defRPr sz="6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92021" indent="-756003" algn="l" defTabSz="3024012" rtl="0" eaLnBrk="1" latinLnBrk="0" hangingPunct="1">
              <a:lnSpc>
                <a:spcPct val="90000"/>
              </a:lnSpc>
              <a:spcBef>
                <a:spcPts val="1654"/>
              </a:spcBef>
              <a:buFont typeface="Arial" panose="020B0604020202020204" pitchFamily="34" charset="0"/>
              <a:buChar char="•"/>
              <a:defRPr sz="59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04028" indent="-756003" algn="l" defTabSz="3024012" rtl="0" eaLnBrk="1" latinLnBrk="0" hangingPunct="1">
              <a:lnSpc>
                <a:spcPct val="90000"/>
              </a:lnSpc>
              <a:spcBef>
                <a:spcPts val="1654"/>
              </a:spcBef>
              <a:buFont typeface="Arial" panose="020B0604020202020204" pitchFamily="34" charset="0"/>
              <a:buChar char="•"/>
              <a:defRPr sz="59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16034" indent="-756003" algn="l" defTabSz="3024012" rtl="0" eaLnBrk="1" latinLnBrk="0" hangingPunct="1">
              <a:lnSpc>
                <a:spcPct val="90000"/>
              </a:lnSpc>
              <a:spcBef>
                <a:spcPts val="1654"/>
              </a:spcBef>
              <a:buFont typeface="Arial" panose="020B0604020202020204" pitchFamily="34" charset="0"/>
              <a:buChar char="•"/>
              <a:defRPr sz="59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28040" indent="-756003" algn="l" defTabSz="3024012" rtl="0" eaLnBrk="1" latinLnBrk="0" hangingPunct="1">
              <a:lnSpc>
                <a:spcPct val="90000"/>
              </a:lnSpc>
              <a:spcBef>
                <a:spcPts val="1654"/>
              </a:spcBef>
              <a:buFont typeface="Arial" panose="020B0604020202020204" pitchFamily="34" charset="0"/>
              <a:buChar char="•"/>
              <a:defRPr sz="59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40046" indent="-756003" algn="l" defTabSz="3024012" rtl="0" eaLnBrk="1" latinLnBrk="0" hangingPunct="1">
              <a:lnSpc>
                <a:spcPct val="90000"/>
              </a:lnSpc>
              <a:spcBef>
                <a:spcPts val="1654"/>
              </a:spcBef>
              <a:buFont typeface="Arial" panose="020B0604020202020204" pitchFamily="34" charset="0"/>
              <a:buChar char="•"/>
              <a:defRPr sz="59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52052" indent="-756003" algn="l" defTabSz="3024012" rtl="0" eaLnBrk="1" latinLnBrk="0" hangingPunct="1">
              <a:lnSpc>
                <a:spcPct val="90000"/>
              </a:lnSpc>
              <a:spcBef>
                <a:spcPts val="1654"/>
              </a:spcBef>
              <a:buFont typeface="Arial" panose="020B0604020202020204" pitchFamily="34" charset="0"/>
              <a:buChar char="•"/>
              <a:defRPr sz="59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3800" b="1" dirty="0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INTRODUZIONE (Calibri 38 </a:t>
            </a:r>
            <a:r>
              <a:rPr lang="it-IT" sz="3800" b="1" dirty="0" err="1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Bold</a:t>
            </a:r>
            <a:r>
              <a:rPr lang="it-IT" sz="3800" b="1" dirty="0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</a:t>
            </a:r>
          </a:p>
          <a:p>
            <a:pPr marL="0" indent="0">
              <a:buNone/>
            </a:pPr>
            <a:endParaRPr lang="en-GB" sz="45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egnaposto testo 6">
            <a:extLst>
              <a:ext uri="{FF2B5EF4-FFF2-40B4-BE49-F238E27FC236}">
                <a16:creationId xmlns:a16="http://schemas.microsoft.com/office/drawing/2014/main" id="{D74EC9C8-D2BD-DC8E-5902-330F661A03BB}"/>
              </a:ext>
            </a:extLst>
          </p:cNvPr>
          <p:cNvSpPr txBox="1">
            <a:spLocks/>
          </p:cNvSpPr>
          <p:nvPr/>
        </p:nvSpPr>
        <p:spPr>
          <a:xfrm>
            <a:off x="365589" y="31590357"/>
            <a:ext cx="24475848" cy="1866440"/>
          </a:xfrm>
          <a:prstGeom prst="rect">
            <a:avLst/>
          </a:prstGeom>
          <a:noFill/>
          <a:ln w="19050">
            <a:solidFill>
              <a:srgbClr val="6DAB48"/>
            </a:solidFill>
          </a:ln>
        </p:spPr>
        <p:txBody>
          <a:bodyPr vert="horz" lIns="76199" tIns="38100" rIns="76199" bIns="38100" rtlCol="0" anchor="t">
            <a:normAutofit/>
          </a:bodyPr>
          <a:lstStyle>
            <a:lvl1pPr marL="0" indent="0" algn="l" defTabSz="3024012" rtl="0" eaLnBrk="1" latinLnBrk="0" hangingPunct="1">
              <a:lnSpc>
                <a:spcPct val="90000"/>
              </a:lnSpc>
              <a:spcBef>
                <a:spcPts val="3307"/>
              </a:spcBef>
              <a:buFont typeface="Arial" panose="020B0604020202020204" pitchFamily="34" charset="0"/>
              <a:buNone/>
              <a:defRPr sz="7937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12006" indent="0" algn="l" defTabSz="3024012" rtl="0" eaLnBrk="1" latinLnBrk="0" hangingPunct="1">
              <a:lnSpc>
                <a:spcPct val="90000"/>
              </a:lnSpc>
              <a:spcBef>
                <a:spcPts val="1654"/>
              </a:spcBef>
              <a:buFont typeface="Arial" panose="020B0604020202020204" pitchFamily="34" charset="0"/>
              <a:buNone/>
              <a:defRPr sz="6614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24012" indent="0" algn="l" defTabSz="3024012" rtl="0" eaLnBrk="1" latinLnBrk="0" hangingPunct="1">
              <a:lnSpc>
                <a:spcPct val="90000"/>
              </a:lnSpc>
              <a:spcBef>
                <a:spcPts val="1654"/>
              </a:spcBef>
              <a:buFont typeface="Arial" panose="020B0604020202020204" pitchFamily="34" charset="0"/>
              <a:buNone/>
              <a:defRPr sz="5953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36018" indent="0" algn="l" defTabSz="3024012" rtl="0" eaLnBrk="1" latinLnBrk="0" hangingPunct="1">
              <a:lnSpc>
                <a:spcPct val="90000"/>
              </a:lnSpc>
              <a:spcBef>
                <a:spcPts val="1654"/>
              </a:spcBef>
              <a:buFont typeface="Arial" panose="020B0604020202020204" pitchFamily="34" charset="0"/>
              <a:buNone/>
              <a:defRPr sz="5291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048024" indent="0" algn="l" defTabSz="3024012" rtl="0" eaLnBrk="1" latinLnBrk="0" hangingPunct="1">
              <a:lnSpc>
                <a:spcPct val="90000"/>
              </a:lnSpc>
              <a:spcBef>
                <a:spcPts val="1654"/>
              </a:spcBef>
              <a:buFont typeface="Arial" panose="020B0604020202020204" pitchFamily="34" charset="0"/>
              <a:buNone/>
              <a:defRPr sz="5291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60031" indent="0" algn="l" defTabSz="3024012" rtl="0" eaLnBrk="1" latinLnBrk="0" hangingPunct="1">
              <a:lnSpc>
                <a:spcPct val="90000"/>
              </a:lnSpc>
              <a:spcBef>
                <a:spcPts val="1654"/>
              </a:spcBef>
              <a:buFont typeface="Arial" panose="020B0604020202020204" pitchFamily="34" charset="0"/>
              <a:buNone/>
              <a:defRPr sz="5291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072037" indent="0" algn="l" defTabSz="3024012" rtl="0" eaLnBrk="1" latinLnBrk="0" hangingPunct="1">
              <a:lnSpc>
                <a:spcPct val="90000"/>
              </a:lnSpc>
              <a:spcBef>
                <a:spcPts val="1654"/>
              </a:spcBef>
              <a:buFont typeface="Arial" panose="020B0604020202020204" pitchFamily="34" charset="0"/>
              <a:buNone/>
              <a:defRPr sz="5291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584043" indent="0" algn="l" defTabSz="3024012" rtl="0" eaLnBrk="1" latinLnBrk="0" hangingPunct="1">
              <a:lnSpc>
                <a:spcPct val="90000"/>
              </a:lnSpc>
              <a:spcBef>
                <a:spcPts val="1654"/>
              </a:spcBef>
              <a:buFont typeface="Arial" panose="020B0604020202020204" pitchFamily="34" charset="0"/>
              <a:buNone/>
              <a:defRPr sz="5291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096049" indent="0" algn="l" defTabSz="3024012" rtl="0" eaLnBrk="1" latinLnBrk="0" hangingPunct="1">
              <a:lnSpc>
                <a:spcPct val="90000"/>
              </a:lnSpc>
              <a:spcBef>
                <a:spcPts val="1654"/>
              </a:spcBef>
              <a:buFont typeface="Arial" panose="020B0604020202020204" pitchFamily="34" charset="0"/>
              <a:buNone/>
              <a:defRPr sz="5291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3800" dirty="0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CONCLUSIONI</a:t>
            </a:r>
          </a:p>
          <a:p>
            <a:r>
              <a:rPr lang="it-IT" sz="4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n-GB" sz="4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80A1FE8-4175-4AF0-2440-72D1BC937FE1}"/>
              </a:ext>
            </a:extLst>
          </p:cNvPr>
          <p:cNvSpPr txBox="1"/>
          <p:nvPr/>
        </p:nvSpPr>
        <p:spPr>
          <a:xfrm>
            <a:off x="380995" y="13106478"/>
            <a:ext cx="12218992" cy="18360000"/>
          </a:xfrm>
          <a:prstGeom prst="rect">
            <a:avLst/>
          </a:prstGeom>
          <a:noFill/>
          <a:ln w="19050">
            <a:solidFill>
              <a:srgbClr val="6DAB48"/>
            </a:solidFill>
          </a:ln>
        </p:spPr>
        <p:txBody>
          <a:bodyPr wrap="square" rtlCol="0">
            <a:spAutoFit/>
          </a:bodyPr>
          <a:lstStyle/>
          <a:p>
            <a:r>
              <a:rPr lang="it-IT" sz="3800" b="1" dirty="0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MATERIALI E METODI (Calibri 38, </a:t>
            </a:r>
            <a:r>
              <a:rPr lang="it-IT" sz="3800" b="1" dirty="0" err="1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bold</a:t>
            </a:r>
            <a:r>
              <a:rPr lang="it-IT" sz="3800" b="1" dirty="0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endParaRPr lang="it-IT" sz="3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3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Testo </a:t>
            </a:r>
            <a:r>
              <a:rPr lang="it-IT" sz="3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(Calibri 34)</a:t>
            </a:r>
          </a:p>
          <a:p>
            <a:endParaRPr lang="it-IT" sz="3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3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3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3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A02A6811-81E0-070F-0414-A4281819B4FD}"/>
              </a:ext>
            </a:extLst>
          </p:cNvPr>
          <p:cNvSpPr txBox="1"/>
          <p:nvPr/>
        </p:nvSpPr>
        <p:spPr>
          <a:xfrm>
            <a:off x="12757488" y="13106479"/>
            <a:ext cx="12061491" cy="18360000"/>
          </a:xfrm>
          <a:prstGeom prst="rect">
            <a:avLst/>
          </a:prstGeom>
          <a:noFill/>
          <a:ln w="19050">
            <a:solidFill>
              <a:srgbClr val="6DAB48"/>
            </a:solidFill>
          </a:ln>
        </p:spPr>
        <p:txBody>
          <a:bodyPr wrap="square" rtlCol="0">
            <a:spAutoFit/>
          </a:bodyPr>
          <a:lstStyle/>
          <a:p>
            <a:r>
              <a:rPr lang="it-IT" sz="3800" b="1" dirty="0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RISULTATI</a:t>
            </a:r>
            <a:r>
              <a:rPr lang="it-IT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21119A51-93B4-AD24-AD7E-48DE15C1E82E}"/>
              </a:ext>
            </a:extLst>
          </p:cNvPr>
          <p:cNvSpPr txBox="1"/>
          <p:nvPr/>
        </p:nvSpPr>
        <p:spPr>
          <a:xfrm>
            <a:off x="365588" y="34113940"/>
            <a:ext cx="81116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 err="1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References</a:t>
            </a:r>
            <a:r>
              <a:rPr lang="it-IT" sz="3200" b="1" dirty="0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it-IT" sz="3200" b="1" dirty="0" err="1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acknowledgement</a:t>
            </a:r>
            <a:r>
              <a:rPr lang="it-IT" sz="3200" b="1" dirty="0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(Calibri 32 </a:t>
            </a:r>
            <a:r>
              <a:rPr lang="it-IT" sz="3200" b="1" dirty="0" err="1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bold</a:t>
            </a:r>
            <a:r>
              <a:rPr lang="it-IT" sz="3200" b="1" dirty="0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it-IT" sz="2800" dirty="0">
                <a:solidFill>
                  <a:srgbClr val="5B670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Testo (Calibri 28)</a:t>
            </a:r>
          </a:p>
        </p:txBody>
      </p:sp>
    </p:spTree>
    <p:extLst>
      <p:ext uri="{BB962C8B-B14F-4D97-AF65-F5344CB8AC3E}">
        <p14:creationId xmlns:p14="http://schemas.microsoft.com/office/powerpoint/2010/main" val="36754510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i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1776</TotalTime>
  <Words>176</Words>
  <Application>Microsoft Office PowerPoint</Application>
  <PresentationFormat>Personalizzato</PresentationFormat>
  <Paragraphs>90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Aptos</vt:lpstr>
      <vt:lpstr>Arial</vt:lpstr>
      <vt:lpstr>Calibri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orti</dc:creator>
  <cp:lastModifiedBy>Nicoletto</cp:lastModifiedBy>
  <cp:revision>22</cp:revision>
  <dcterms:created xsi:type="dcterms:W3CDTF">2024-05-07T15:19:54Z</dcterms:created>
  <dcterms:modified xsi:type="dcterms:W3CDTF">2024-05-28T13:22:09Z</dcterms:modified>
</cp:coreProperties>
</file>