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331"/>
    <a:srgbClr val="BBE199"/>
    <a:srgbClr val="D0B407"/>
    <a:srgbClr val="FFF5C9"/>
    <a:srgbClr val="757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F67BD-0F61-4430-888F-EBE49956F7D0}" v="6" dt="2025-10-16T15:45:19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4A7498-0FA4-ACAE-2D17-33B8E04E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BF8196-D650-39CA-53EE-A58407CAA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68E30F-171F-C584-3770-15359F8F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F6B-0E48-41C2-8937-E187C2A2DAF9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9BD51C-92F6-20B2-87E4-376E1C08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17506F-4B6D-F4D2-6288-3F67EF28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31CC-AD42-4EF0-9F7B-B95B085D1A3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9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6BA9A-B4DA-A48F-00B4-587EE317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321E6D4-F4A4-65E8-B9A4-166647B7D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9A2E9D-5111-EEB9-079E-85F6582B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F6B-0E48-41C2-8937-E187C2A2DAF9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380136-79DB-8866-BE4C-E6562BA0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DC8BA6-BF42-3CE4-141F-B1703402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31CC-AD42-4EF0-9F7B-B95B085D1A3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3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A8CEB97-8968-826D-9C76-536C8E7F2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F35E08-3B89-D12E-E277-FA948BB73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613E68-AF62-F1D4-5E35-0CBEAF11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F6B-0E48-41C2-8937-E187C2A2DAF9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B60252-880D-3C4C-5439-50DB0498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501B43-A50C-9A6E-BE77-946201B1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31CC-AD42-4EF0-9F7B-B95B085D1A3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4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C42B4E-F593-6C53-09BD-C27A7C47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70A56B-B9E0-4293-1220-D1D85588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FF8A6-F86D-67EF-81BE-432B6FE0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F6B-0E48-41C2-8937-E187C2A2DAF9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17C372-EC58-D14C-99B5-0BFE0B41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75A467-1907-1652-3469-50AA4484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31CC-AD42-4EF0-9F7B-B95B085D1A3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76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D5429A-3207-99AA-5543-347BDF8A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983C4C-DD32-2F14-9B7A-589AF3337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399D77-B222-BE7B-A2CD-05F086D3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F6B-0E48-41C2-8937-E187C2A2DAF9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53BA2D-A822-5EFA-1841-BF3D4B19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8FE5D8-CC66-0910-DBAA-E9C82DEF0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31CC-AD42-4EF0-9F7B-B95B085D1A3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4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4110F4-0C07-D408-9B28-F2787DC4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31115C-2707-1B4C-118D-425A2974B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9D6B7C-2F9C-3F47-60C1-D119BF73D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6AD400-EB34-1ECC-2B2F-2CFBE667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F6B-0E48-41C2-8937-E187C2A2DAF9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89B5E4-DACE-DC63-C153-26AFE990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CEF961-3911-E9D4-86E0-AF8B7F70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31CC-AD42-4EF0-9F7B-B95B085D1A3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42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F33DAA-7CDE-4DCD-6322-A671D30E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90F2B5-67F3-E981-D838-27F0E63C3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A16F60-A67D-29A2-B6A7-2B3E869DB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5B01C98-4902-314C-A791-EEF728519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86D572-C029-9F16-85A9-B8D8B20D5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46BF187-DB11-4A0E-DEF5-C999A75C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F6B-0E48-41C2-8937-E187C2A2DAF9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3BFBA3-2A46-069B-7120-21698A7A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2FE57D-EC82-BBC4-93D3-CE8FE469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31CC-AD42-4EF0-9F7B-B95B085D1A3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0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1F955E-E741-9102-E8A2-5A0E7B2B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FA605DD-9518-ED6B-4CB4-32230BD6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F6B-0E48-41C2-8937-E187C2A2DAF9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12A1A8-58CA-9315-198E-D917287B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3DE8C3-C4B0-5E1B-E00E-C710BA93B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31CC-AD42-4EF0-9F7B-B95B085D1A3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5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52F0973-562F-6DFF-22DF-EB12BB39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F6B-0E48-41C2-8937-E187C2A2DAF9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FD080F-650E-C556-D5CE-CB60EFBD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33BDD5-B789-4D05-AF91-E0E53E67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31CC-AD42-4EF0-9F7B-B95B085D1A3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2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B7BC33-10D9-1B68-7D84-6DB2C819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56009A-7E91-3479-1C6C-42954ABC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1B673E-60BC-E5EE-F131-EED2547A5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0ACB73-3CF0-3F78-4CDF-98DDECAA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F6B-0E48-41C2-8937-E187C2A2DAF9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C261EF-08E1-2BED-D736-97FE21E4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B09439-7799-665B-4A2F-554B9840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31CC-AD42-4EF0-9F7B-B95B085D1A3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85F10D-5B83-5C5C-C975-EE7EB140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5A7F859-C757-D047-1B00-B5D8E61B3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7BA60-37A7-6B12-6966-3DE8E9A6B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2041F7-65FF-27DC-2EF4-20BD7DFF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F6B-0E48-41C2-8937-E187C2A2DAF9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CEA602-D791-62DE-2F62-323117D1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12C88E-3C57-354F-4B4F-24961C10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31CC-AD42-4EF0-9F7B-B95B085D1A3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2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3019EA2-F427-8C22-07D9-04A815EC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D92308-B616-1273-D964-94D1F3ED6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6CD48B-E163-3ADF-A86C-C391C1402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2E0F6B-0E48-41C2-8937-E187C2A2DAF9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BC29EB-3548-4E73-F266-281AF0500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588F35-CC3C-3913-8B6A-1185EDC21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EC31CC-AD42-4EF0-9F7B-B95B085D1A3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0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0FE80-96CE-F66A-12FB-D58830746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47DFF4-A1CD-6493-3CD8-04A564F15DC5}"/>
              </a:ext>
            </a:extLst>
          </p:cNvPr>
          <p:cNvSpPr txBox="1"/>
          <p:nvPr/>
        </p:nvSpPr>
        <p:spPr>
          <a:xfrm>
            <a:off x="3005081" y="1974731"/>
            <a:ext cx="9029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+mj-lt"/>
              </a:rPr>
              <a:t>Titolo</a:t>
            </a:r>
            <a:endParaRPr lang="en-GB" sz="4400" dirty="0">
              <a:latin typeface="+mj-lt"/>
            </a:endParaRPr>
          </a:p>
        </p:txBody>
      </p:sp>
      <p:pic>
        <p:nvPicPr>
          <p:cNvPr id="13" name="Immagine 12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421D7A79-5122-0308-2FE4-681170FCD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9" y="6145824"/>
            <a:ext cx="2298802" cy="58704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36CA56F-DF46-3FD0-A128-85FD86F08EB1}"/>
              </a:ext>
            </a:extLst>
          </p:cNvPr>
          <p:cNvSpPr txBox="1"/>
          <p:nvPr/>
        </p:nvSpPr>
        <p:spPr>
          <a:xfrm>
            <a:off x="3005081" y="3264101"/>
            <a:ext cx="9029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/>
              <a:t>Nome Cognome</a:t>
            </a:r>
            <a:r>
              <a:rPr lang="it-IT" sz="2000" u="sng" baseline="30000" dirty="0"/>
              <a:t>1</a:t>
            </a:r>
            <a:r>
              <a:rPr lang="it-IT" sz="2000" dirty="0"/>
              <a:t>, Nome Cognome</a:t>
            </a:r>
            <a:r>
              <a:rPr lang="it-IT" sz="2000" baseline="30000" dirty="0"/>
              <a:t>2</a:t>
            </a:r>
            <a:r>
              <a:rPr lang="it-IT" sz="2000" dirty="0"/>
              <a:t>, Nome Cognome</a:t>
            </a:r>
            <a:r>
              <a:rPr lang="it-IT" sz="2000" baseline="30000" dirty="0"/>
              <a:t>1</a:t>
            </a:r>
            <a:endParaRPr lang="it-IT" sz="2000" dirty="0"/>
          </a:p>
          <a:p>
            <a:pPr algn="ctr"/>
            <a:endParaRPr lang="it-IT" sz="2000" dirty="0"/>
          </a:p>
          <a:p>
            <a:pPr algn="ctr"/>
            <a:r>
              <a:rPr lang="it-IT" sz="2000" baseline="30000" dirty="0"/>
              <a:t>1</a:t>
            </a:r>
            <a:r>
              <a:rPr lang="it-IT" sz="2000" dirty="0"/>
              <a:t>Affiliazione</a:t>
            </a:r>
          </a:p>
          <a:p>
            <a:pPr algn="ctr"/>
            <a:r>
              <a:rPr lang="it-IT" sz="2000" baseline="30000" dirty="0"/>
              <a:t>2</a:t>
            </a:r>
            <a:r>
              <a:rPr lang="it-IT" sz="2000" dirty="0"/>
              <a:t>Affiliazione</a:t>
            </a:r>
          </a:p>
          <a:p>
            <a:pPr algn="ctr"/>
            <a:endParaRPr lang="it-IT" sz="2000" dirty="0"/>
          </a:p>
          <a:p>
            <a:pPr algn="ctr"/>
            <a:endParaRPr lang="it-IT" sz="2000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31F0846-5915-E271-EA64-8FA9C636D488}"/>
              </a:ext>
            </a:extLst>
          </p:cNvPr>
          <p:cNvSpPr/>
          <p:nvPr/>
        </p:nvSpPr>
        <p:spPr>
          <a:xfrm rot="5400000">
            <a:off x="-637100" y="3395762"/>
            <a:ext cx="6844777" cy="796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F2A46C2-07A7-03F9-261D-FA4C9E733034}"/>
              </a:ext>
            </a:extLst>
          </p:cNvPr>
          <p:cNvSpPr/>
          <p:nvPr/>
        </p:nvSpPr>
        <p:spPr>
          <a:xfrm>
            <a:off x="3005081" y="314632"/>
            <a:ext cx="9029603" cy="1362537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solidFill>
                  <a:schemeClr val="tx1"/>
                </a:solidFill>
              </a:rPr>
              <a:t>Spazio per loghi istituzionali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DD3D8599-296D-4EA6-C920-7BBA8A10DCC5}"/>
              </a:ext>
            </a:extLst>
          </p:cNvPr>
          <p:cNvSpPr/>
          <p:nvPr/>
        </p:nvSpPr>
        <p:spPr>
          <a:xfrm>
            <a:off x="3005106" y="5093111"/>
            <a:ext cx="9028836" cy="16969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solidFill>
                  <a:schemeClr val="tx1"/>
                </a:solidFill>
              </a:rPr>
              <a:t>Spazio per immagini relative alla ricerca</a:t>
            </a:r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3" name="Picture 2" descr="A logo of a plant and a dna&#10;&#10;AI-generated content may be incorrect.">
            <a:extLst>
              <a:ext uri="{FF2B5EF4-FFF2-40B4-BE49-F238E27FC236}">
                <a16:creationId xmlns:a16="http://schemas.microsoft.com/office/drawing/2014/main" id="{BDF44596-2376-D8A5-B4EF-3EE748DA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" y="1973089"/>
            <a:ext cx="2613843" cy="2613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28B43-A0C8-151B-440E-3CDAE4DC14A6}"/>
              </a:ext>
            </a:extLst>
          </p:cNvPr>
          <p:cNvSpPr txBox="1"/>
          <p:nvPr/>
        </p:nvSpPr>
        <p:spPr>
          <a:xfrm>
            <a:off x="-12628" y="4125267"/>
            <a:ext cx="272125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DB42C92-AC5C-667C-846F-996BD7FF2F1E}"/>
              </a:ext>
            </a:extLst>
          </p:cNvPr>
          <p:cNvSpPr txBox="1"/>
          <p:nvPr/>
        </p:nvSpPr>
        <p:spPr>
          <a:xfrm>
            <a:off x="117865" y="565064"/>
            <a:ext cx="25166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Giornate Tecniche</a:t>
            </a:r>
          </a:p>
          <a:p>
            <a:pPr algn="ctr"/>
            <a:endParaRPr lang="it-IT" sz="3200" b="1" dirty="0"/>
          </a:p>
          <a:p>
            <a:pPr algn="ctr"/>
            <a:endParaRPr lang="it-IT" sz="3200" b="1" dirty="0"/>
          </a:p>
          <a:p>
            <a:pPr algn="ctr"/>
            <a:endParaRPr lang="it-IT" sz="3200" b="1" dirty="0"/>
          </a:p>
          <a:p>
            <a:pPr algn="ctr"/>
            <a:endParaRPr lang="it-IT" sz="3200" b="1" dirty="0"/>
          </a:p>
          <a:p>
            <a:pPr algn="ctr"/>
            <a:endParaRPr lang="it-IT" sz="3200" b="1" dirty="0"/>
          </a:p>
          <a:p>
            <a:pPr algn="ctr"/>
            <a:endParaRPr lang="it-IT" sz="3200" b="1" dirty="0"/>
          </a:p>
          <a:p>
            <a:pPr algn="ctr"/>
            <a:r>
              <a:rPr lang="it-IT" b="1" dirty="0"/>
              <a:t>Pescia, 6-7 novembre 2025</a:t>
            </a:r>
            <a:r>
              <a:rPr lang="it-IT" sz="3200" b="1" dirty="0"/>
              <a:t>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84450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f a plant and a dna&#10;&#10;AI-generated content may be incorrect.">
            <a:extLst>
              <a:ext uri="{FF2B5EF4-FFF2-40B4-BE49-F238E27FC236}">
                <a16:creationId xmlns:a16="http://schemas.microsoft.com/office/drawing/2014/main" id="{9E7EE7C7-3857-0DA6-3C7D-111CE2EC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6076950"/>
            <a:ext cx="12382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0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5CD7E-C2C9-50F3-5CEA-B7FE21BA2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f a plant and a dna&#10;&#10;AI-generated content may be incorrect.">
            <a:extLst>
              <a:ext uri="{FF2B5EF4-FFF2-40B4-BE49-F238E27FC236}">
                <a16:creationId xmlns:a16="http://schemas.microsoft.com/office/drawing/2014/main" id="{6E696E33-8C94-2C5C-11F8-BCCC9BE89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6076950"/>
            <a:ext cx="12382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5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F97740-CB79-721E-48E8-F620EF0100E9}"/>
              </a:ext>
            </a:extLst>
          </p:cNvPr>
          <p:cNvSpPr txBox="1"/>
          <p:nvPr/>
        </p:nvSpPr>
        <p:spPr>
          <a:xfrm>
            <a:off x="196896" y="3044279"/>
            <a:ext cx="9019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+mj-lt"/>
              </a:rPr>
              <a:t>Grazie per l’attenzione</a:t>
            </a:r>
            <a:endParaRPr lang="en-GB" sz="4400" dirty="0">
              <a:latin typeface="+mj-lt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2D73A70-5CEF-2725-78DD-B97F0D480841}"/>
              </a:ext>
            </a:extLst>
          </p:cNvPr>
          <p:cNvSpPr/>
          <p:nvPr/>
        </p:nvSpPr>
        <p:spPr>
          <a:xfrm>
            <a:off x="168577" y="629265"/>
            <a:ext cx="9047466" cy="1362537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solidFill>
                  <a:schemeClr val="tx1"/>
                </a:solidFill>
              </a:rPr>
              <a:t>Spazio per loghi istituzionali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82458AB-6CD3-9779-758C-6D5CD48AB3DE}"/>
              </a:ext>
            </a:extLst>
          </p:cNvPr>
          <p:cNvSpPr/>
          <p:nvPr/>
        </p:nvSpPr>
        <p:spPr>
          <a:xfrm>
            <a:off x="196896" y="4748983"/>
            <a:ext cx="8935387" cy="16969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solidFill>
                  <a:schemeClr val="tx1"/>
                </a:solidFill>
              </a:rPr>
              <a:t>Spazio per immagini relative alla ricerca</a:t>
            </a:r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12" name="Immagine 12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21AE2010-CEC2-8120-BC1D-B7521CB6A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09" y="6145824"/>
            <a:ext cx="2298802" cy="587045"/>
          </a:xfrm>
          <a:prstGeom prst="rect">
            <a:avLst/>
          </a:prstGeom>
        </p:spPr>
      </p:pic>
      <p:sp>
        <p:nvSpPr>
          <p:cNvPr id="13" name="Rettangolo 16">
            <a:extLst>
              <a:ext uri="{FF2B5EF4-FFF2-40B4-BE49-F238E27FC236}">
                <a16:creationId xmlns:a16="http://schemas.microsoft.com/office/drawing/2014/main" id="{7CBDDEFF-9FE7-F0B2-89B4-A1B8451BB49D}"/>
              </a:ext>
            </a:extLst>
          </p:cNvPr>
          <p:cNvSpPr/>
          <p:nvPr/>
        </p:nvSpPr>
        <p:spPr>
          <a:xfrm rot="5400000">
            <a:off x="5995258" y="3395762"/>
            <a:ext cx="6844777" cy="796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logo of a plant and a dna&#10;&#10;AI-generated content may be incorrect.">
            <a:extLst>
              <a:ext uri="{FF2B5EF4-FFF2-40B4-BE49-F238E27FC236}">
                <a16:creationId xmlns:a16="http://schemas.microsoft.com/office/drawing/2014/main" id="{F03D48DF-E84D-D8D3-2623-32B3AA005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58" y="1946794"/>
            <a:ext cx="2612706" cy="26127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88D27F-CB0F-8AEC-4A6A-0D98BEC82A0B}"/>
              </a:ext>
            </a:extLst>
          </p:cNvPr>
          <p:cNvSpPr txBox="1"/>
          <p:nvPr/>
        </p:nvSpPr>
        <p:spPr>
          <a:xfrm>
            <a:off x="9467922" y="4125267"/>
            <a:ext cx="272125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16" name="CasellaDiTesto 25">
            <a:extLst>
              <a:ext uri="{FF2B5EF4-FFF2-40B4-BE49-F238E27FC236}">
                <a16:creationId xmlns:a16="http://schemas.microsoft.com/office/drawing/2014/main" id="{F59A2226-0A7C-E808-B300-0310D509466E}"/>
              </a:ext>
            </a:extLst>
          </p:cNvPr>
          <p:cNvSpPr txBox="1"/>
          <p:nvPr/>
        </p:nvSpPr>
        <p:spPr>
          <a:xfrm>
            <a:off x="9565078" y="565064"/>
            <a:ext cx="25166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Giornate Tecniche</a:t>
            </a:r>
          </a:p>
          <a:p>
            <a:pPr algn="ctr"/>
            <a:endParaRPr lang="it-IT" sz="3200" b="1" dirty="0"/>
          </a:p>
          <a:p>
            <a:pPr algn="ctr"/>
            <a:endParaRPr lang="it-IT" sz="3200" b="1" dirty="0"/>
          </a:p>
          <a:p>
            <a:pPr algn="ctr"/>
            <a:endParaRPr lang="it-IT" sz="3200" b="1" dirty="0"/>
          </a:p>
          <a:p>
            <a:pPr algn="ctr"/>
            <a:endParaRPr lang="it-IT" sz="3200" b="1" dirty="0"/>
          </a:p>
          <a:p>
            <a:pPr algn="ctr"/>
            <a:endParaRPr lang="it-IT" sz="3200" b="1" dirty="0"/>
          </a:p>
          <a:p>
            <a:pPr algn="ctr"/>
            <a:endParaRPr lang="it-IT" sz="3200" b="1" dirty="0"/>
          </a:p>
          <a:p>
            <a:pPr algn="ctr"/>
            <a:r>
              <a:rPr lang="it-IT" b="1" dirty="0"/>
              <a:t>Pescia, 6-7 novembre 2025</a:t>
            </a:r>
            <a:r>
              <a:rPr lang="it-IT" sz="3200" b="1" dirty="0"/>
              <a:t>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558528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48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Trivellini</dc:creator>
  <cp:lastModifiedBy>Daniele Massa (CREA-OF)</cp:lastModifiedBy>
  <cp:revision>3</cp:revision>
  <dcterms:created xsi:type="dcterms:W3CDTF">2025-03-09T09:27:29Z</dcterms:created>
  <dcterms:modified xsi:type="dcterms:W3CDTF">2025-10-16T15:56:12Z</dcterms:modified>
</cp:coreProperties>
</file>