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894D"/>
    <a:srgbClr val="598A4C"/>
    <a:srgbClr val="528515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389" autoAdjust="0"/>
    <p:restoredTop sz="94660"/>
  </p:normalViewPr>
  <p:slideViewPr>
    <p:cSldViewPr snapToGrid="0">
      <p:cViewPr varScale="1">
        <p:scale>
          <a:sx n="75" d="100"/>
          <a:sy n="75" d="100"/>
        </p:scale>
        <p:origin x="1478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D4796-D5A4-4DF2-A37B-56B909174E92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583D1-0ACA-4913-AFDE-4432698B9872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091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E583D1-0ACA-4913-AFDE-4432698B987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715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95000-6153-B8F7-7B87-C78E4B21E0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608C8F-F9C0-25ED-C4FB-352128CEC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46ACB2-72DA-5966-B2CD-751809C58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79A243-9103-B25B-2E55-963C6B3D3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5755B-BE93-A2BD-C6D0-AA02F574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26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83D1F-BF37-0375-4571-29072EA3F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BDA866-8760-6888-BE47-4366513C7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17398-C972-4DC5-D21A-5287E87D1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CA2DEE-7249-33B9-16DD-DC636CC4C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DFBBBA-2D2C-BC81-8296-0F1734B71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087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DB2C61-82FF-84F0-8548-7AE772B53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7E9E13-4A16-F322-6520-6A7680CC4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F72EC-B7DD-4DE4-56BB-795E32CB2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7F60DC-D843-41EB-57BE-F7FD87F03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3E426-4966-02AB-294A-40B382E32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614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CFA60-87DA-B4C2-CAF1-9236ED499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BDD5B4-2A1B-2C4D-F3EC-A412C73444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F1AF60-7DF9-17A4-684C-FA75344B5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EEE1E-C371-D053-3F59-C6C445927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8EA3E-DAA4-45C9-86DF-94D4D24FC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695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B0FF7-7D51-06F4-08F9-62C03FEA4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FEAC2-866E-D2B0-E065-D60019C0F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5999E-E6E7-A48E-9717-EB840715E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F0997-360C-A2DA-D57F-C1D82D346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A978E0-E8AD-D389-FD29-4F6D8DC0F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453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98A45-6032-2267-FD44-B25A412E5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E80ED4-52D5-BFC5-867E-CC4F0D2AD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BB9D0-A4FB-214D-1A1C-98179A931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49408D-A73B-9B55-41B9-416C066E5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70B9D8-63B4-02FA-3153-51EADA62D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115B15-6434-EC2D-33E0-FCE664CFC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8551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D238C-64A0-C58F-4E0C-D3219C69E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3215DC-0DC6-5F07-9237-D05CB95542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BBFDA-CA13-A464-08B3-3E7BAF837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784B5AF-8C31-3CA8-7E6F-86A88B4594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C18AAE-F331-68F2-F88B-9E4A8175F9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310683E-0E00-EF6B-9D83-D7E616FB8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6DCA42-0CF0-F1F9-6340-93EFCD687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B70748-731A-5982-A0CB-E6B9A503C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03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3EFBB-BB1D-1DED-0CE4-7A0C68BAF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FD6CC3-3F9A-527E-0CB3-64D4103AF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03D0B7-2162-B905-419D-EA1111B22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F55FA3-6FED-2EA9-E201-AC42679C4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130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070F07-95B2-4898-7066-B7A61BAF0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DF9B38-0B44-CBC7-5F2C-558805A25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01EDD-4EF0-1E00-802B-68F1124EB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11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93550-856F-642C-D502-4A27E915A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450A00-2295-AE24-A740-8F57C76DE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4108FC-26EE-FF55-59C1-83838F6F2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24A7FC-D516-83CE-2039-30C6A867E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23C29-3E47-A1B7-3406-9D14CA884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F4C25-E37D-FFD9-3561-719A75388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06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5F916-5DBA-29B9-7F4E-2FF9D9FC7A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81652-79F5-A023-2B6A-74F96939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E42172-80FA-2727-B533-D5DCE11A9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7028AF-817E-27E0-7872-DE949B0E3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1186A6-338F-E6EF-6233-90D2D819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26AD48-901A-7869-2758-9390C51D4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871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109413-C2AC-A659-FDC9-CA086B448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42CD8-31BF-00AA-921E-35F819DD6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111973-970D-C809-C219-A0963AB40C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5D80C3-6E48-40DE-9338-AA73EC97EDEB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E96CC9-35D5-81D7-4BD5-6A0FF6990E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7270B6-CD34-E462-6BD6-61290ACB15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06877A-6218-44D9-AB42-AA2D70D35FDA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363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C31DF-72AA-6175-5408-E6852F9324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9922" y="4212030"/>
            <a:ext cx="6055360" cy="626639"/>
          </a:xfrm>
        </p:spPr>
        <p:txBody>
          <a:bodyPr>
            <a:normAutofit/>
          </a:bodyPr>
          <a:lstStyle/>
          <a:p>
            <a:r>
              <a:rPr lang="it-IT" sz="3600" dirty="0">
                <a:latin typeface="Arial" panose="020B0604020202020204" pitchFamily="34" charset="0"/>
                <a:cs typeface="Arial" panose="020B0604020202020204" pitchFamily="34" charset="0"/>
              </a:rPr>
              <a:t>Titolo (Arial 36)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49AB0-C729-BA5C-9F0F-09ECB2408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5602" y="5284382"/>
            <a:ext cx="9144000" cy="1187460"/>
          </a:xfrm>
        </p:spPr>
        <p:txBody>
          <a:bodyPr/>
          <a:lstStyle/>
          <a:p>
            <a:r>
              <a:rPr lang="it-IT" sz="1800" u="sng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Nome Cognome</a:t>
            </a:r>
            <a:r>
              <a:rPr lang="it-IT" sz="18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Nome Cognome, Nome Cognome</a:t>
            </a:r>
          </a:p>
          <a:p>
            <a:r>
              <a:rPr lang="it-IT" sz="18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Affiliazione</a:t>
            </a:r>
          </a:p>
          <a:p>
            <a:r>
              <a:rPr lang="it-IT" sz="18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(Arial 18)</a:t>
            </a:r>
            <a:endParaRPr lang="en-GB" sz="1800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CasellaDiTesto 12">
            <a:extLst>
              <a:ext uri="{FF2B5EF4-FFF2-40B4-BE49-F238E27FC236}">
                <a16:creationId xmlns:a16="http://schemas.microsoft.com/office/drawing/2014/main" id="{C118C35F-44D2-880A-823E-898FDF87D2F3}"/>
              </a:ext>
            </a:extLst>
          </p:cNvPr>
          <p:cNvSpPr txBox="1"/>
          <p:nvPr/>
        </p:nvSpPr>
        <p:spPr>
          <a:xfrm>
            <a:off x="1900905" y="508632"/>
            <a:ext cx="859339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 Convegno Nazionale di Orticoltura e Floricoltura</a:t>
            </a:r>
            <a:endParaRPr lang="en-GB" sz="24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Portici, 10-12 Giugno 2026</a:t>
            </a:r>
          </a:p>
        </p:txBody>
      </p:sp>
      <p:sp>
        <p:nvSpPr>
          <p:cNvPr id="6" name="Rettangolo 2">
            <a:extLst>
              <a:ext uri="{FF2B5EF4-FFF2-40B4-BE49-F238E27FC236}">
                <a16:creationId xmlns:a16="http://schemas.microsoft.com/office/drawing/2014/main" id="{440F32DC-4FBB-7361-A5BA-C23C5FC5E711}"/>
              </a:ext>
            </a:extLst>
          </p:cNvPr>
          <p:cNvSpPr/>
          <p:nvPr/>
        </p:nvSpPr>
        <p:spPr>
          <a:xfrm>
            <a:off x="9873662" y="5626640"/>
            <a:ext cx="2177284" cy="810194"/>
          </a:xfrm>
          <a:prstGeom prst="rect">
            <a:avLst/>
          </a:prstGeom>
          <a:noFill/>
          <a:ln w="3810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LOGHI ISTITUZIONALI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15B72D-74DC-CED0-2078-44EF4BAE3EE8}"/>
              </a:ext>
            </a:extLst>
          </p:cNvPr>
          <p:cNvSpPr/>
          <p:nvPr/>
        </p:nvSpPr>
        <p:spPr>
          <a:xfrm>
            <a:off x="-12568" y="-3810"/>
            <a:ext cx="12204000" cy="90000"/>
          </a:xfrm>
          <a:prstGeom prst="rect">
            <a:avLst/>
          </a:prstGeom>
          <a:solidFill>
            <a:srgbClr val="65894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14" descr="Immagine che contiene testo, fiore, logo, emblema&#10;&#10;Il contenuto generato dall'IA potrebbe non essere corretto.">
            <a:extLst>
              <a:ext uri="{FF2B5EF4-FFF2-40B4-BE49-F238E27FC236}">
                <a16:creationId xmlns:a16="http://schemas.microsoft.com/office/drawing/2014/main" id="{51C376DE-F7CE-C505-2561-9CEE6195C8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654" r="6490"/>
          <a:stretch>
            <a:fillRect/>
          </a:stretch>
        </p:blipFill>
        <p:spPr>
          <a:xfrm>
            <a:off x="10260614" y="102426"/>
            <a:ext cx="1900905" cy="195776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5AAF57D-44D9-30E2-B951-12C747C970EA}"/>
              </a:ext>
            </a:extLst>
          </p:cNvPr>
          <p:cNvSpPr txBox="1"/>
          <p:nvPr/>
        </p:nvSpPr>
        <p:spPr>
          <a:xfrm>
            <a:off x="3969431" y="2645970"/>
            <a:ext cx="4253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Elementi grafici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187024E-42CF-50A5-D51D-274FEAF1AA87}"/>
              </a:ext>
            </a:extLst>
          </p:cNvPr>
          <p:cNvSpPr/>
          <p:nvPr/>
        </p:nvSpPr>
        <p:spPr>
          <a:xfrm>
            <a:off x="-9525" y="6792676"/>
            <a:ext cx="12204000" cy="88738"/>
          </a:xfrm>
          <a:prstGeom prst="rect">
            <a:avLst/>
          </a:prstGeom>
          <a:solidFill>
            <a:srgbClr val="65894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80FFFCCF-658C-77FE-EAAE-D253097DE6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54" y="5689600"/>
            <a:ext cx="1703520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232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05CE7-8EDC-3CEC-A491-CF3ABA338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3F5EF70-62D4-C715-1C8D-326F30415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E172DCE8-D526-019A-34B4-3FADEE2EDB69}"/>
              </a:ext>
            </a:extLst>
          </p:cNvPr>
          <p:cNvSpPr/>
          <p:nvPr/>
        </p:nvSpPr>
        <p:spPr>
          <a:xfrm>
            <a:off x="-12568" y="-3810"/>
            <a:ext cx="12204000" cy="90000"/>
          </a:xfrm>
          <a:prstGeom prst="rect">
            <a:avLst/>
          </a:prstGeom>
          <a:solidFill>
            <a:srgbClr val="65894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3B2D14A6-CC3C-4FCF-AD58-639A120AE5CB}"/>
              </a:ext>
            </a:extLst>
          </p:cNvPr>
          <p:cNvSpPr/>
          <p:nvPr/>
        </p:nvSpPr>
        <p:spPr>
          <a:xfrm>
            <a:off x="-9525" y="6792676"/>
            <a:ext cx="12204000" cy="88738"/>
          </a:xfrm>
          <a:prstGeom prst="rect">
            <a:avLst/>
          </a:prstGeom>
          <a:solidFill>
            <a:srgbClr val="65894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magine 14" descr="Immagine che contiene testo, fiore, logo, emblema&#10;&#10;Il contenuto generato dall'IA potrebbe non essere corretto.">
            <a:extLst>
              <a:ext uri="{FF2B5EF4-FFF2-40B4-BE49-F238E27FC236}">
                <a16:creationId xmlns:a16="http://schemas.microsoft.com/office/drawing/2014/main" id="{0367B03E-160C-88C5-7E91-D1B885440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654" r="6490"/>
          <a:stretch>
            <a:fillRect/>
          </a:stretch>
        </p:blipFill>
        <p:spPr>
          <a:xfrm>
            <a:off x="10698765" y="102426"/>
            <a:ext cx="1468089" cy="15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486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E451F-0E37-8E22-C6AA-F5C2DD2E3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90414"/>
            <a:ext cx="10515600" cy="1325563"/>
          </a:xfrm>
        </p:spPr>
        <p:txBody>
          <a:bodyPr/>
          <a:lstStyle/>
          <a:p>
            <a:pPr algn="ctr"/>
            <a:r>
              <a:rPr lang="it-IT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Grazie per l’attenzione</a:t>
            </a:r>
            <a:br>
              <a:rPr lang="en-GB" b="1" dirty="0">
                <a:solidFill>
                  <a:srgbClr val="586305"/>
                </a:solidFill>
                <a:latin typeface="Verdana" panose="020B0604030504040204" pitchFamily="34" charset="0"/>
                <a:ea typeface="Verdana" panose="020B0604030504040204" pitchFamily="34" charset="0"/>
                <a:cs typeface="MV Boli" panose="02000500030200090000" pitchFamily="2" charset="0"/>
              </a:rPr>
            </a:br>
            <a:endParaRPr lang="en-US" dirty="0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96028256-E117-EAEB-3B9D-3C6E5AF690D1}"/>
              </a:ext>
            </a:extLst>
          </p:cNvPr>
          <p:cNvSpPr/>
          <p:nvPr/>
        </p:nvSpPr>
        <p:spPr>
          <a:xfrm>
            <a:off x="-12568" y="-3810"/>
            <a:ext cx="12204000" cy="90000"/>
          </a:xfrm>
          <a:prstGeom prst="rect">
            <a:avLst/>
          </a:prstGeom>
          <a:solidFill>
            <a:srgbClr val="65894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4261C9C6-3FA0-CB13-6B23-91EC1A31BDD8}"/>
              </a:ext>
            </a:extLst>
          </p:cNvPr>
          <p:cNvSpPr/>
          <p:nvPr/>
        </p:nvSpPr>
        <p:spPr>
          <a:xfrm>
            <a:off x="-9525" y="6792676"/>
            <a:ext cx="12204000" cy="88738"/>
          </a:xfrm>
          <a:prstGeom prst="rect">
            <a:avLst/>
          </a:prstGeom>
          <a:solidFill>
            <a:srgbClr val="65894D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14" descr="Immagine che contiene testo, fiore, logo, emblema&#10;&#10;Il contenuto generato dall'IA potrebbe non essere corretto.">
            <a:extLst>
              <a:ext uri="{FF2B5EF4-FFF2-40B4-BE49-F238E27FC236}">
                <a16:creationId xmlns:a16="http://schemas.microsoft.com/office/drawing/2014/main" id="{EE40ED44-EA1D-ED5E-7C49-6D1FDDD56A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5654" r="6490"/>
          <a:stretch>
            <a:fillRect/>
          </a:stretch>
        </p:blipFill>
        <p:spPr>
          <a:xfrm>
            <a:off x="10260614" y="102426"/>
            <a:ext cx="1900905" cy="195776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296DC01-73D9-5737-209B-5F1FAE0C53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54" y="5709920"/>
            <a:ext cx="1703520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47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39</Words>
  <Application>Microsoft Office PowerPoint</Application>
  <PresentationFormat>Widescreen</PresentationFormat>
  <Paragraphs>10</Paragraphs>
  <Slides>3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Verdana</vt:lpstr>
      <vt:lpstr>Office Theme</vt:lpstr>
      <vt:lpstr>Titolo (Arial 36)</vt:lpstr>
      <vt:lpstr>Presentazione standard di PowerPoint</vt:lpstr>
      <vt:lpstr>Grazie per l’attenzione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 El-Nakhel</dc:creator>
  <cp:lastModifiedBy>Unknown</cp:lastModifiedBy>
  <cp:revision>22</cp:revision>
  <dcterms:created xsi:type="dcterms:W3CDTF">2026-05-06T05:04:51Z</dcterms:created>
  <dcterms:modified xsi:type="dcterms:W3CDTF">2026-05-07T13:42:37Z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ad0b24d-6422-44b0-b3de-abb3a9e8c81a_Enabled">
    <vt:lpwstr>true</vt:lpwstr>
  </property>
  <property fmtid="{D5CDD505-2E9C-101B-9397-08002B2CF9AE}" pid="3" name="MSIP_Label_2ad0b24d-6422-44b0-b3de-abb3a9e8c81a_SetDate">
    <vt:lpwstr>2026-05-06T13:05:52Z</vt:lpwstr>
  </property>
  <property fmtid="{D5CDD505-2E9C-101B-9397-08002B2CF9AE}" pid="4" name="MSIP_Label_2ad0b24d-6422-44b0-b3de-abb3a9e8c81a_Method">
    <vt:lpwstr>Standard</vt:lpwstr>
  </property>
  <property fmtid="{D5CDD505-2E9C-101B-9397-08002B2CF9AE}" pid="5" name="MSIP_Label_2ad0b24d-6422-44b0-b3de-abb3a9e8c81a_Name">
    <vt:lpwstr>defa4170-0d19-0005-0004-bc88714345d2</vt:lpwstr>
  </property>
  <property fmtid="{D5CDD505-2E9C-101B-9397-08002B2CF9AE}" pid="6" name="MSIP_Label_2ad0b24d-6422-44b0-b3de-abb3a9e8c81a_SiteId">
    <vt:lpwstr>2fcfe26a-bb62-46b0-b1e3-28f9da0c45fd</vt:lpwstr>
  </property>
  <property fmtid="{D5CDD505-2E9C-101B-9397-08002B2CF9AE}" pid="7" name="MSIP_Label_2ad0b24d-6422-44b0-b3de-abb3a9e8c81a_ActionId">
    <vt:lpwstr>554a6c6e-5b9b-459f-b557-a1f59f7fbb3a</vt:lpwstr>
  </property>
  <property fmtid="{D5CDD505-2E9C-101B-9397-08002B2CF9AE}" pid="8" name="MSIP_Label_2ad0b24d-6422-44b0-b3de-abb3a9e8c81a_ContentBits">
    <vt:lpwstr>0</vt:lpwstr>
  </property>
  <property fmtid="{D5CDD505-2E9C-101B-9397-08002B2CF9AE}" pid="9" name="MSIP_Label_2ad0b24d-6422-44b0-b3de-abb3a9e8c81a_Tag">
    <vt:lpwstr>10, 3, 0, 1</vt:lpwstr>
  </property>
</Properties>
</file>