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072384-0CA7-42BB-8F55-2770A3941A39}" v="8" dt="2026-04-14T13:50:31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gi Manfrini" userId="0e6247b6-2483-4666-8864-7fb5bed85732" providerId="ADAL" clId="{D1C1B44E-5F22-47CD-94BF-91908DA63638}"/>
    <pc:docChg chg="addSld delSld modSld modMainMaster">
      <pc:chgData name="Luigi Manfrini" userId="0e6247b6-2483-4666-8864-7fb5bed85732" providerId="ADAL" clId="{D1C1B44E-5F22-47CD-94BF-91908DA63638}" dt="2026-04-14T13:50:38.458" v="42" actId="1076"/>
      <pc:docMkLst>
        <pc:docMk/>
      </pc:docMkLst>
      <pc:sldChg chg="modSp add del mod">
        <pc:chgData name="Luigi Manfrini" userId="0e6247b6-2483-4666-8864-7fb5bed85732" providerId="ADAL" clId="{D1C1B44E-5F22-47CD-94BF-91908DA63638}" dt="2026-04-14T13:50:38.458" v="42" actId="1076"/>
        <pc:sldMkLst>
          <pc:docMk/>
          <pc:sldMk cId="772001155" sldId="256"/>
        </pc:sldMkLst>
        <pc:spChg chg="mod">
          <ac:chgData name="Luigi Manfrini" userId="0e6247b6-2483-4666-8864-7fb5bed85732" providerId="ADAL" clId="{D1C1B44E-5F22-47CD-94BF-91908DA63638}" dt="2026-04-14T13:47:53.288" v="26" actId="1076"/>
          <ac:spMkLst>
            <pc:docMk/>
            <pc:sldMk cId="772001155" sldId="256"/>
            <ac:spMk id="6" creationId="{6A8AD135-E28C-4796-E0B2-706C1FE78788}"/>
          </ac:spMkLst>
        </pc:spChg>
        <pc:spChg chg="mod">
          <ac:chgData name="Luigi Manfrini" userId="0e6247b6-2483-4666-8864-7fb5bed85732" providerId="ADAL" clId="{D1C1B44E-5F22-47CD-94BF-91908DA63638}" dt="2026-04-14T13:48:01.148" v="29" actId="1076"/>
          <ac:spMkLst>
            <pc:docMk/>
            <pc:sldMk cId="772001155" sldId="256"/>
            <ac:spMk id="14" creationId="{6B607B28-50B9-AD45-1A77-647F9C79E1DD}"/>
          </ac:spMkLst>
        </pc:spChg>
        <pc:spChg chg="mod">
          <ac:chgData name="Luigi Manfrini" userId="0e6247b6-2483-4666-8864-7fb5bed85732" providerId="ADAL" clId="{D1C1B44E-5F22-47CD-94BF-91908DA63638}" dt="2026-04-14T13:48:27.155" v="32" actId="14100"/>
          <ac:spMkLst>
            <pc:docMk/>
            <pc:sldMk cId="772001155" sldId="256"/>
            <ac:spMk id="15" creationId="{7D9AE9F4-F6F7-F57D-0328-2B8833DCF4D6}"/>
          </ac:spMkLst>
        </pc:spChg>
        <pc:spChg chg="mod">
          <ac:chgData name="Luigi Manfrini" userId="0e6247b6-2483-4666-8864-7fb5bed85732" providerId="ADAL" clId="{D1C1B44E-5F22-47CD-94BF-91908DA63638}" dt="2026-04-14T13:48:27.155" v="32" actId="14100"/>
          <ac:spMkLst>
            <pc:docMk/>
            <pc:sldMk cId="772001155" sldId="256"/>
            <ac:spMk id="17" creationId="{1B7F6A9C-7215-18D8-8EA7-C3EB97D2047C}"/>
          </ac:spMkLst>
        </pc:spChg>
        <pc:spChg chg="mod">
          <ac:chgData name="Luigi Manfrini" userId="0e6247b6-2483-4666-8864-7fb5bed85732" providerId="ADAL" clId="{D1C1B44E-5F22-47CD-94BF-91908DA63638}" dt="2026-04-14T13:48:27.155" v="32" actId="14100"/>
          <ac:spMkLst>
            <pc:docMk/>
            <pc:sldMk cId="772001155" sldId="256"/>
            <ac:spMk id="19" creationId="{68C57FFA-4019-F957-F480-7C261FF688BF}"/>
          </ac:spMkLst>
        </pc:spChg>
        <pc:spChg chg="mod">
          <ac:chgData name="Luigi Manfrini" userId="0e6247b6-2483-4666-8864-7fb5bed85732" providerId="ADAL" clId="{D1C1B44E-5F22-47CD-94BF-91908DA63638}" dt="2026-04-14T13:48:27.155" v="32" actId="14100"/>
          <ac:spMkLst>
            <pc:docMk/>
            <pc:sldMk cId="772001155" sldId="256"/>
            <ac:spMk id="20" creationId="{20280961-A844-9CAD-AB4C-3C6657422D93}"/>
          </ac:spMkLst>
        </pc:spChg>
        <pc:spChg chg="mod">
          <ac:chgData name="Luigi Manfrini" userId="0e6247b6-2483-4666-8864-7fb5bed85732" providerId="ADAL" clId="{D1C1B44E-5F22-47CD-94BF-91908DA63638}" dt="2026-04-14T13:48:27.155" v="32" actId="14100"/>
          <ac:spMkLst>
            <pc:docMk/>
            <pc:sldMk cId="772001155" sldId="256"/>
            <ac:spMk id="21" creationId="{CF86B680-5974-3371-A571-9087686E69D7}"/>
          </ac:spMkLst>
        </pc:spChg>
        <pc:picChg chg="mod">
          <ac:chgData name="Luigi Manfrini" userId="0e6247b6-2483-4666-8864-7fb5bed85732" providerId="ADAL" clId="{D1C1B44E-5F22-47CD-94BF-91908DA63638}" dt="2026-04-14T13:50:27.820" v="40" actId="1076"/>
          <ac:picMkLst>
            <pc:docMk/>
            <pc:sldMk cId="772001155" sldId="256"/>
            <ac:picMk id="3" creationId="{B38242D1-4870-52D3-BB42-D30DC84E88BC}"/>
          </ac:picMkLst>
        </pc:picChg>
        <pc:picChg chg="mod">
          <ac:chgData name="Luigi Manfrini" userId="0e6247b6-2483-4666-8864-7fb5bed85732" providerId="ADAL" clId="{D1C1B44E-5F22-47CD-94BF-91908DA63638}" dt="2026-04-14T13:50:31.547" v="41" actId="1076"/>
          <ac:picMkLst>
            <pc:docMk/>
            <pc:sldMk cId="772001155" sldId="256"/>
            <ac:picMk id="1030" creationId="{6E3ABA23-2D14-E448-2FC6-4993105D29F6}"/>
          </ac:picMkLst>
        </pc:picChg>
        <pc:cxnChg chg="mod">
          <ac:chgData name="Luigi Manfrini" userId="0e6247b6-2483-4666-8864-7fb5bed85732" providerId="ADAL" clId="{D1C1B44E-5F22-47CD-94BF-91908DA63638}" dt="2026-04-14T13:50:38.458" v="42" actId="1076"/>
          <ac:cxnSpMkLst>
            <pc:docMk/>
            <pc:sldMk cId="772001155" sldId="256"/>
            <ac:cxnSpMk id="4" creationId="{00F7A718-8733-C704-D15A-8581C3DD71D7}"/>
          </ac:cxnSpMkLst>
        </pc:cxnChg>
      </pc:sldChg>
      <pc:sldChg chg="addSp delSp modSp mod">
        <pc:chgData name="Luigi Manfrini" userId="0e6247b6-2483-4666-8864-7fb5bed85732" providerId="ADAL" clId="{D1C1B44E-5F22-47CD-94BF-91908DA63638}" dt="2026-04-14T13:47:41.225" v="24" actId="1036"/>
        <pc:sldMkLst>
          <pc:docMk/>
          <pc:sldMk cId="1568578334" sldId="257"/>
        </pc:sldMkLst>
        <pc:spChg chg="mod">
          <ac:chgData name="Luigi Manfrini" userId="0e6247b6-2483-4666-8864-7fb5bed85732" providerId="ADAL" clId="{D1C1B44E-5F22-47CD-94BF-91908DA63638}" dt="2026-04-14T13:46:54.276" v="13" actId="1076"/>
          <ac:spMkLst>
            <pc:docMk/>
            <pc:sldMk cId="1568578334" sldId="257"/>
            <ac:spMk id="3" creationId="{8E2FE120-E55B-2C1C-1677-94FF3CD0CE59}"/>
          </ac:spMkLst>
        </pc:spChg>
        <pc:spChg chg="mod">
          <ac:chgData name="Luigi Manfrini" userId="0e6247b6-2483-4666-8864-7fb5bed85732" providerId="ADAL" clId="{D1C1B44E-5F22-47CD-94BF-91908DA63638}" dt="2026-04-14T13:46:54.276" v="13" actId="1076"/>
          <ac:spMkLst>
            <pc:docMk/>
            <pc:sldMk cId="1568578334" sldId="257"/>
            <ac:spMk id="4" creationId="{E47442D6-F0ED-39A9-3FC5-A3246EAB9553}"/>
          </ac:spMkLst>
        </pc:spChg>
        <pc:spChg chg="mod">
          <ac:chgData name="Luigi Manfrini" userId="0e6247b6-2483-4666-8864-7fb5bed85732" providerId="ADAL" clId="{D1C1B44E-5F22-47CD-94BF-91908DA63638}" dt="2026-04-14T13:46:54.276" v="13" actId="1076"/>
          <ac:spMkLst>
            <pc:docMk/>
            <pc:sldMk cId="1568578334" sldId="257"/>
            <ac:spMk id="6" creationId="{9AFDFC84-155D-9D30-D410-EFE9C37DB2BF}"/>
          </ac:spMkLst>
        </pc:spChg>
        <pc:picChg chg="del">
          <ac:chgData name="Luigi Manfrini" userId="0e6247b6-2483-4666-8864-7fb5bed85732" providerId="ADAL" clId="{D1C1B44E-5F22-47CD-94BF-91908DA63638}" dt="2026-04-13T16:28:14.978" v="2" actId="478"/>
          <ac:picMkLst>
            <pc:docMk/>
            <pc:sldMk cId="1568578334" sldId="257"/>
            <ac:picMk id="2" creationId="{62154FFC-6886-7A5A-829B-B0EF2617032B}"/>
          </ac:picMkLst>
        </pc:picChg>
        <pc:picChg chg="add mod">
          <ac:chgData name="Luigi Manfrini" userId="0e6247b6-2483-4666-8864-7fb5bed85732" providerId="ADAL" clId="{D1C1B44E-5F22-47CD-94BF-91908DA63638}" dt="2026-04-14T13:47:41.225" v="24" actId="1036"/>
          <ac:picMkLst>
            <pc:docMk/>
            <pc:sldMk cId="1568578334" sldId="257"/>
            <ac:picMk id="7" creationId="{4D03A747-B1F6-2973-D77B-A9E4F8AA8B00}"/>
          </ac:picMkLst>
        </pc:picChg>
        <pc:cxnChg chg="mod">
          <ac:chgData name="Luigi Manfrini" userId="0e6247b6-2483-4666-8864-7fb5bed85732" providerId="ADAL" clId="{D1C1B44E-5F22-47CD-94BF-91908DA63638}" dt="2026-04-14T13:46:57.215" v="14" actId="1076"/>
          <ac:cxnSpMkLst>
            <pc:docMk/>
            <pc:sldMk cId="1568578334" sldId="257"/>
            <ac:cxnSpMk id="5" creationId="{74CBE50C-8239-7FC0-A01D-D52459093C16}"/>
          </ac:cxnSpMkLst>
        </pc:cxnChg>
      </pc:sldChg>
      <pc:sldChg chg="addSp delSp modSp mod">
        <pc:chgData name="Luigi Manfrini" userId="0e6247b6-2483-4666-8864-7fb5bed85732" providerId="ADAL" clId="{D1C1B44E-5F22-47CD-94BF-91908DA63638}" dt="2026-04-14T13:47:19.761" v="19" actId="1076"/>
        <pc:sldMkLst>
          <pc:docMk/>
          <pc:sldMk cId="2069752153" sldId="258"/>
        </pc:sldMkLst>
        <pc:spChg chg="mod">
          <ac:chgData name="Luigi Manfrini" userId="0e6247b6-2483-4666-8864-7fb5bed85732" providerId="ADAL" clId="{D1C1B44E-5F22-47CD-94BF-91908DA63638}" dt="2026-04-14T13:47:16.309" v="18" actId="1076"/>
          <ac:spMkLst>
            <pc:docMk/>
            <pc:sldMk cId="2069752153" sldId="258"/>
            <ac:spMk id="3" creationId="{2D2ACF25-3FC9-29CA-2BBB-9E89C587DA75}"/>
          </ac:spMkLst>
        </pc:spChg>
        <pc:spChg chg="mod">
          <ac:chgData name="Luigi Manfrini" userId="0e6247b6-2483-4666-8864-7fb5bed85732" providerId="ADAL" clId="{D1C1B44E-5F22-47CD-94BF-91908DA63638}" dt="2026-04-14T13:47:19.761" v="19" actId="1076"/>
          <ac:spMkLst>
            <pc:docMk/>
            <pc:sldMk cId="2069752153" sldId="258"/>
            <ac:spMk id="4" creationId="{E6E361A6-125B-70E0-D4C1-6DDD24D82633}"/>
          </ac:spMkLst>
        </pc:spChg>
        <pc:picChg chg="del">
          <ac:chgData name="Luigi Manfrini" userId="0e6247b6-2483-4666-8864-7fb5bed85732" providerId="ADAL" clId="{D1C1B44E-5F22-47CD-94BF-91908DA63638}" dt="2026-04-13T16:28:18.224" v="3" actId="478"/>
          <ac:picMkLst>
            <pc:docMk/>
            <pc:sldMk cId="2069752153" sldId="258"/>
            <ac:picMk id="2" creationId="{62154FFC-6886-7A5A-829B-B0EF2617032B}"/>
          </ac:picMkLst>
        </pc:picChg>
        <pc:picChg chg="add mod">
          <ac:chgData name="Luigi Manfrini" userId="0e6247b6-2483-4666-8864-7fb5bed85732" providerId="ADAL" clId="{D1C1B44E-5F22-47CD-94BF-91908DA63638}" dt="2026-04-14T13:47:08.869" v="16" actId="1076"/>
          <ac:picMkLst>
            <pc:docMk/>
            <pc:sldMk cId="2069752153" sldId="258"/>
            <ac:picMk id="6" creationId="{78A8207F-1461-12F5-AD3F-BC92F0073817}"/>
          </ac:picMkLst>
        </pc:picChg>
        <pc:cxnChg chg="mod">
          <ac:chgData name="Luigi Manfrini" userId="0e6247b6-2483-4666-8864-7fb5bed85732" providerId="ADAL" clId="{D1C1B44E-5F22-47CD-94BF-91908DA63638}" dt="2026-04-14T13:47:13.701" v="17" actId="1076"/>
          <ac:cxnSpMkLst>
            <pc:docMk/>
            <pc:sldMk cId="2069752153" sldId="258"/>
            <ac:cxnSpMk id="5" creationId="{74CBE50C-8239-7FC0-A01D-D52459093C16}"/>
          </ac:cxnSpMkLst>
        </pc:cxnChg>
      </pc:sldChg>
      <pc:sldMasterChg chg="modSp modSldLayout">
        <pc:chgData name="Luigi Manfrini" userId="0e6247b6-2483-4666-8864-7fb5bed85732" providerId="ADAL" clId="{D1C1B44E-5F22-47CD-94BF-91908DA63638}" dt="2026-04-14T13:46:38.255" v="12"/>
        <pc:sldMasterMkLst>
          <pc:docMk/>
          <pc:sldMasterMk cId="2181022168" sldId="2147483660"/>
        </pc:sldMasterMkLst>
        <pc:spChg chg="mod">
          <ac:chgData name="Luigi Manfrini" userId="0e6247b6-2483-4666-8864-7fb5bed85732" providerId="ADAL" clId="{D1C1B44E-5F22-47CD-94BF-91908DA63638}" dt="2026-04-14T13:46:38.255" v="12"/>
          <ac:spMkLst>
            <pc:docMk/>
            <pc:sldMasterMk cId="2181022168" sldId="2147483660"/>
            <ac:spMk id="2" creationId="{00000000-0000-0000-0000-000000000000}"/>
          </ac:spMkLst>
        </pc:spChg>
        <pc:spChg chg="mod">
          <ac:chgData name="Luigi Manfrini" userId="0e6247b6-2483-4666-8864-7fb5bed85732" providerId="ADAL" clId="{D1C1B44E-5F22-47CD-94BF-91908DA63638}" dt="2026-04-14T13:46:38.255" v="12"/>
          <ac:spMkLst>
            <pc:docMk/>
            <pc:sldMasterMk cId="2181022168" sldId="2147483660"/>
            <ac:spMk id="3" creationId="{00000000-0000-0000-0000-000000000000}"/>
          </ac:spMkLst>
        </pc:spChg>
        <pc:spChg chg="mod">
          <ac:chgData name="Luigi Manfrini" userId="0e6247b6-2483-4666-8864-7fb5bed85732" providerId="ADAL" clId="{D1C1B44E-5F22-47CD-94BF-91908DA63638}" dt="2026-04-14T13:46:38.255" v="12"/>
          <ac:spMkLst>
            <pc:docMk/>
            <pc:sldMasterMk cId="2181022168" sldId="2147483660"/>
            <ac:spMk id="4" creationId="{00000000-0000-0000-0000-000000000000}"/>
          </ac:spMkLst>
        </pc:spChg>
        <pc:spChg chg="mod">
          <ac:chgData name="Luigi Manfrini" userId="0e6247b6-2483-4666-8864-7fb5bed85732" providerId="ADAL" clId="{D1C1B44E-5F22-47CD-94BF-91908DA63638}" dt="2026-04-14T13:46:38.255" v="12"/>
          <ac:spMkLst>
            <pc:docMk/>
            <pc:sldMasterMk cId="2181022168" sldId="2147483660"/>
            <ac:spMk id="5" creationId="{00000000-0000-0000-0000-000000000000}"/>
          </ac:spMkLst>
        </pc:spChg>
        <pc:spChg chg="mod">
          <ac:chgData name="Luigi Manfrini" userId="0e6247b6-2483-4666-8864-7fb5bed85732" providerId="ADAL" clId="{D1C1B44E-5F22-47CD-94BF-91908DA63638}" dt="2026-04-14T13:46:38.255" v="12"/>
          <ac:spMkLst>
            <pc:docMk/>
            <pc:sldMasterMk cId="2181022168" sldId="2147483660"/>
            <ac:spMk id="6" creationId="{00000000-0000-0000-0000-000000000000}"/>
          </ac:spMkLst>
        </pc:spChg>
        <pc:sldLayoutChg chg="modSp">
          <pc:chgData name="Luigi Manfrini" userId="0e6247b6-2483-4666-8864-7fb5bed85732" providerId="ADAL" clId="{D1C1B44E-5F22-47CD-94BF-91908DA63638}" dt="2026-04-14T13:46:38.255" v="12"/>
          <pc:sldLayoutMkLst>
            <pc:docMk/>
            <pc:sldMasterMk cId="2181022168" sldId="2147483660"/>
            <pc:sldLayoutMk cId="3860159419" sldId="2147483661"/>
          </pc:sldLayoutMkLst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3860159419" sldId="2147483661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3860159419" sldId="2147483661"/>
              <ac:spMk id="3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6:38.255" v="12"/>
          <pc:sldLayoutMkLst>
            <pc:docMk/>
            <pc:sldMasterMk cId="2181022168" sldId="2147483660"/>
            <pc:sldLayoutMk cId="3433180583" sldId="2147483663"/>
          </pc:sldLayoutMkLst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3433180583" sldId="2147483663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3433180583" sldId="2147483663"/>
              <ac:spMk id="3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6:38.255" v="12"/>
          <pc:sldLayoutMkLst>
            <pc:docMk/>
            <pc:sldMasterMk cId="2181022168" sldId="2147483660"/>
            <pc:sldLayoutMk cId="467107706" sldId="2147483664"/>
          </pc:sldLayoutMkLst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467107706" sldId="2147483664"/>
              <ac:spMk id="3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467107706" sldId="2147483664"/>
              <ac:spMk id="4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6:38.255" v="12"/>
          <pc:sldLayoutMkLst>
            <pc:docMk/>
            <pc:sldMasterMk cId="2181022168" sldId="2147483660"/>
            <pc:sldLayoutMk cId="1666298319" sldId="2147483665"/>
          </pc:sldLayoutMkLst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1666298319" sldId="2147483665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1666298319" sldId="2147483665"/>
              <ac:spMk id="3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1666298319" sldId="2147483665"/>
              <ac:spMk id="4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1666298319" sldId="2147483665"/>
              <ac:spMk id="5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1666298319" sldId="2147483665"/>
              <ac:spMk id="6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6:38.255" v="12"/>
          <pc:sldLayoutMkLst>
            <pc:docMk/>
            <pc:sldMasterMk cId="2181022168" sldId="2147483660"/>
            <pc:sldLayoutMk cId="638924140" sldId="2147483668"/>
          </pc:sldLayoutMkLst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638924140" sldId="2147483668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638924140" sldId="2147483668"/>
              <ac:spMk id="3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638924140" sldId="2147483668"/>
              <ac:spMk id="4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6:38.255" v="12"/>
          <pc:sldLayoutMkLst>
            <pc:docMk/>
            <pc:sldMasterMk cId="2181022168" sldId="2147483660"/>
            <pc:sldLayoutMk cId="2405881639" sldId="2147483669"/>
          </pc:sldLayoutMkLst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2405881639" sldId="2147483669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2405881639" sldId="2147483669"/>
              <ac:spMk id="3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2405881639" sldId="2147483669"/>
              <ac:spMk id="4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6:38.255" v="12"/>
          <pc:sldLayoutMkLst>
            <pc:docMk/>
            <pc:sldMasterMk cId="2181022168" sldId="2147483660"/>
            <pc:sldLayoutMk cId="4237153455" sldId="2147483671"/>
          </pc:sldLayoutMkLst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4237153455" sldId="2147483671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6:38.255" v="12"/>
            <ac:spMkLst>
              <pc:docMk/>
              <pc:sldMasterMk cId="2181022168" sldId="2147483660"/>
              <pc:sldLayoutMk cId="4237153455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970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080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60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7296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8687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6395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39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6203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021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358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4934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894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magine che contiene testo&#10;&#10;Descrizione generata automaticamente">
            <a:extLst>
              <a:ext uri="{FF2B5EF4-FFF2-40B4-BE49-F238E27FC236}">
                <a16:creationId xmlns:a16="http://schemas.microsoft.com/office/drawing/2014/main" id="{6E3ABA23-2D14-E448-2FC6-4993105D2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2340" y="3505329"/>
            <a:ext cx="1595575" cy="942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00F7A718-8733-C704-D15A-8581C3DD71D7}"/>
              </a:ext>
            </a:extLst>
          </p:cNvPr>
          <p:cNvCxnSpPr>
            <a:cxnSpLocks/>
          </p:cNvCxnSpPr>
          <p:nvPr/>
        </p:nvCxnSpPr>
        <p:spPr>
          <a:xfrm>
            <a:off x="9182817" y="275867"/>
            <a:ext cx="0" cy="6458923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B607B28-50B9-AD45-1A77-647F9C79E1DD}"/>
              </a:ext>
            </a:extLst>
          </p:cNvPr>
          <p:cNvSpPr txBox="1"/>
          <p:nvPr/>
        </p:nvSpPr>
        <p:spPr>
          <a:xfrm>
            <a:off x="9108258" y="4728026"/>
            <a:ext cx="3083741" cy="7232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i="1" dirty="0"/>
              <a:t>II Giornate Tecniche SOI</a:t>
            </a:r>
          </a:p>
          <a:p>
            <a:pPr algn="ctr"/>
            <a:r>
              <a:rPr lang="it-IT" sz="1400" i="1" dirty="0"/>
              <a:t>Bari 10-11 settembre 2026</a:t>
            </a:r>
          </a:p>
          <a:p>
            <a:pPr algn="ctr"/>
            <a:endParaRPr lang="it-IT" sz="11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7D9AE9F4-F6F7-F57D-0328-2B8833DCF4D6}"/>
              </a:ext>
            </a:extLst>
          </p:cNvPr>
          <p:cNvSpPr txBox="1"/>
          <p:nvPr/>
        </p:nvSpPr>
        <p:spPr>
          <a:xfrm>
            <a:off x="416327" y="275867"/>
            <a:ext cx="83185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itolo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…..</a:t>
            </a:r>
            <a:endParaRPr lang="it-IT" sz="3600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1B7F6A9C-7215-18D8-8EA7-C3EB97D2047C}"/>
              </a:ext>
            </a:extLst>
          </p:cNvPr>
          <p:cNvSpPr txBox="1"/>
          <p:nvPr/>
        </p:nvSpPr>
        <p:spPr>
          <a:xfrm>
            <a:off x="416328" y="2287654"/>
            <a:ext cx="7897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Nome Cognome</a:t>
            </a:r>
            <a:r>
              <a:rPr lang="it-IT" sz="2400" baseline="30000" dirty="0"/>
              <a:t>1*</a:t>
            </a:r>
            <a:r>
              <a:rPr lang="it-IT" sz="2400" dirty="0"/>
              <a:t>, Nome Cognome</a:t>
            </a:r>
            <a:r>
              <a:rPr lang="it-IT" sz="2400" baseline="30000" dirty="0"/>
              <a:t>2</a:t>
            </a:r>
            <a:r>
              <a:rPr lang="it-IT" sz="2400" dirty="0"/>
              <a:t>, Nome Cognome</a:t>
            </a:r>
            <a:r>
              <a:rPr lang="it-IT" sz="2400" baseline="30000" dirty="0"/>
              <a:t>3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68C57FFA-4019-F957-F480-7C261FF688BF}"/>
              </a:ext>
            </a:extLst>
          </p:cNvPr>
          <p:cNvSpPr txBox="1"/>
          <p:nvPr/>
        </p:nvSpPr>
        <p:spPr>
          <a:xfrm>
            <a:off x="416328" y="3376110"/>
            <a:ext cx="78978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aseline="30000" dirty="0">
                <a:solidFill>
                  <a:schemeClr val="bg1">
                    <a:lumMod val="50000"/>
                  </a:schemeClr>
                </a:solidFill>
              </a:rPr>
              <a:t>1 </a:t>
            </a:r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Affiliazione 1…..</a:t>
            </a:r>
          </a:p>
          <a:p>
            <a:r>
              <a:rPr lang="it-IT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 Affiliazione 2…..</a:t>
            </a:r>
          </a:p>
          <a:p>
            <a:r>
              <a:rPr lang="it-IT" baseline="300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 Affiliazione 3…..</a:t>
            </a:r>
            <a:endParaRPr lang="it-IT" baseline="30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20280961-A844-9CAD-AB4C-3C6657422D93}"/>
              </a:ext>
            </a:extLst>
          </p:cNvPr>
          <p:cNvSpPr txBox="1"/>
          <p:nvPr/>
        </p:nvSpPr>
        <p:spPr>
          <a:xfrm>
            <a:off x="416328" y="4527970"/>
            <a:ext cx="789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aseline="30000" dirty="0">
                <a:solidFill>
                  <a:srgbClr val="0070C0"/>
                </a:solidFill>
              </a:rPr>
              <a:t>* </a:t>
            </a:r>
            <a:r>
              <a:rPr lang="it-IT" sz="2000" dirty="0">
                <a:solidFill>
                  <a:srgbClr val="0070C0"/>
                </a:solidFill>
              </a:rPr>
              <a:t>autore corrispondente@mail.com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CF86B680-5974-3371-A571-9087686E69D7}"/>
              </a:ext>
            </a:extLst>
          </p:cNvPr>
          <p:cNvSpPr txBox="1"/>
          <p:nvPr/>
        </p:nvSpPr>
        <p:spPr>
          <a:xfrm>
            <a:off x="416328" y="6060558"/>
            <a:ext cx="80304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/>
              <a:t>Questa ricerca è stata finanziata da... (Facoltativo) </a:t>
            </a:r>
            <a:endParaRPr lang="it-IT" sz="1200" i="1" dirty="0"/>
          </a:p>
        </p:txBody>
      </p:sp>
      <p:pic>
        <p:nvPicPr>
          <p:cNvPr id="3" name="Immagine 2" descr="SA OF&#10;&#10;Il contenuto generato dall'IA potrebbe non essere corretto.">
            <a:extLst>
              <a:ext uri="{FF2B5EF4-FFF2-40B4-BE49-F238E27FC236}">
                <a16:creationId xmlns:a16="http://schemas.microsoft.com/office/drawing/2014/main" id="{B38242D1-4870-52D3-BB42-D30DC84E88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848" y="555057"/>
            <a:ext cx="2032560" cy="1147212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6A8AD135-E28C-4796-E0B2-706C1FE78788}"/>
              </a:ext>
            </a:extLst>
          </p:cNvPr>
          <p:cNvSpPr txBox="1"/>
          <p:nvPr/>
        </p:nvSpPr>
        <p:spPr>
          <a:xfrm>
            <a:off x="9108261" y="1643357"/>
            <a:ext cx="3083739" cy="773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buNone/>
            </a:pPr>
            <a:r>
              <a:rPr lang="it-IT" sz="1400" i="1" kern="100" dirty="0">
                <a:solidFill>
                  <a:srgbClr val="53813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Gruppo di Lavoro in </a:t>
            </a:r>
          </a:p>
          <a:p>
            <a:pPr algn="ctr">
              <a:lnSpc>
                <a:spcPct val="107000"/>
              </a:lnSpc>
              <a:buNone/>
            </a:pPr>
            <a:r>
              <a:rPr lang="it-IT" sz="1400" i="1" kern="100" dirty="0">
                <a:solidFill>
                  <a:srgbClr val="53813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Sensoristica ed Intelligenza Artificiale in Ortoflorofrutticoltura</a:t>
            </a:r>
            <a:endParaRPr lang="it-IT" sz="1400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001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74CBE50C-8239-7FC0-A01D-D52459093C16}"/>
              </a:ext>
            </a:extLst>
          </p:cNvPr>
          <p:cNvCxnSpPr>
            <a:cxnSpLocks/>
          </p:cNvCxnSpPr>
          <p:nvPr/>
        </p:nvCxnSpPr>
        <p:spPr>
          <a:xfrm>
            <a:off x="10426993" y="692052"/>
            <a:ext cx="1765007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2FE120-E55B-2C1C-1677-94FF3CD0CE59}"/>
              </a:ext>
            </a:extLst>
          </p:cNvPr>
          <p:cNvSpPr txBox="1"/>
          <p:nvPr/>
        </p:nvSpPr>
        <p:spPr>
          <a:xfrm>
            <a:off x="325145" y="980373"/>
            <a:ext cx="82789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dirty="0"/>
              <a:t>Ciascun relatore avrà a disposizione 3 minuti/3 slides per l’esposizione del proprio contributo (Flash </a:t>
            </a:r>
            <a:r>
              <a:rPr lang="it-IT" sz="2400" dirty="0" err="1"/>
              <a:t>presentation</a:t>
            </a:r>
            <a:r>
              <a:rPr lang="it-IT" sz="2400" dirty="0"/>
              <a:t> in Sessione Poster)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dirty="0"/>
              <a:t>Sono previsti ulteriori 2 minuti per interventi e/o quesiti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47442D6-F0ED-39A9-3FC5-A3246EAB9553}"/>
              </a:ext>
            </a:extLst>
          </p:cNvPr>
          <p:cNvSpPr txBox="1"/>
          <p:nvPr/>
        </p:nvSpPr>
        <p:spPr>
          <a:xfrm>
            <a:off x="325145" y="319081"/>
            <a:ext cx="8278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cap="small" dirty="0">
                <a:solidFill>
                  <a:schemeClr val="accent6">
                    <a:lumMod val="75000"/>
                  </a:schemeClr>
                </a:solidFill>
              </a:rPr>
              <a:t>Introduzione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AFDFC84-155D-9D30-D410-EFE9C37DB2BF}"/>
              </a:ext>
            </a:extLst>
          </p:cNvPr>
          <p:cNvSpPr txBox="1"/>
          <p:nvPr/>
        </p:nvSpPr>
        <p:spPr>
          <a:xfrm>
            <a:off x="325144" y="2666041"/>
            <a:ext cx="8278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cap="small" dirty="0">
                <a:solidFill>
                  <a:schemeClr val="accent6">
                    <a:lumMod val="75000"/>
                  </a:schemeClr>
                </a:solidFill>
              </a:rPr>
              <a:t>Materiali e metodi</a:t>
            </a:r>
          </a:p>
        </p:txBody>
      </p:sp>
      <p:pic>
        <p:nvPicPr>
          <p:cNvPr id="7" name="Immagine 6" descr="SA OF&#10;&#10;Il contenuto generato dall'IA potrebbe non essere corretto.">
            <a:extLst>
              <a:ext uri="{FF2B5EF4-FFF2-40B4-BE49-F238E27FC236}">
                <a16:creationId xmlns:a16="http://schemas.microsoft.com/office/drawing/2014/main" id="{4D03A747-B1F6-2973-D77B-A9E4F8AA8B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2475" y="-81901"/>
            <a:ext cx="1299525" cy="7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57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74CBE50C-8239-7FC0-A01D-D52459093C16}"/>
              </a:ext>
            </a:extLst>
          </p:cNvPr>
          <p:cNvCxnSpPr>
            <a:cxnSpLocks/>
          </p:cNvCxnSpPr>
          <p:nvPr/>
        </p:nvCxnSpPr>
        <p:spPr>
          <a:xfrm>
            <a:off x="10426993" y="716116"/>
            <a:ext cx="1765007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D2ACF25-3FC9-29CA-2BBB-9E89C587DA75}"/>
              </a:ext>
            </a:extLst>
          </p:cNvPr>
          <p:cNvSpPr txBox="1"/>
          <p:nvPr/>
        </p:nvSpPr>
        <p:spPr>
          <a:xfrm>
            <a:off x="260976" y="856167"/>
            <a:ext cx="8278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cap="small" dirty="0">
                <a:solidFill>
                  <a:schemeClr val="accent6">
                    <a:lumMod val="75000"/>
                  </a:schemeClr>
                </a:solidFill>
              </a:rPr>
              <a:t>Risultati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6E361A6-125B-70E0-D4C1-6DDD24D82633}"/>
              </a:ext>
            </a:extLst>
          </p:cNvPr>
          <p:cNvSpPr txBox="1"/>
          <p:nvPr/>
        </p:nvSpPr>
        <p:spPr>
          <a:xfrm>
            <a:off x="260975" y="3136612"/>
            <a:ext cx="8278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cap="small" dirty="0">
                <a:solidFill>
                  <a:schemeClr val="accent6">
                    <a:lumMod val="75000"/>
                  </a:schemeClr>
                </a:solidFill>
              </a:rPr>
              <a:t>Conclusioni</a:t>
            </a:r>
          </a:p>
        </p:txBody>
      </p:sp>
      <p:pic>
        <p:nvPicPr>
          <p:cNvPr id="6" name="Immagine 5" descr="SA OF&#10;&#10;Il contenuto generato dall'IA potrebbe non essere corretto.">
            <a:extLst>
              <a:ext uri="{FF2B5EF4-FFF2-40B4-BE49-F238E27FC236}">
                <a16:creationId xmlns:a16="http://schemas.microsoft.com/office/drawing/2014/main" id="{78A8207F-1461-12F5-AD3F-BC92F00738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2475" y="-118376"/>
            <a:ext cx="1299525" cy="7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752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2022">
  <a:themeElements>
    <a:clrScheme name="Office 2013 - Tema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64</TotalTime>
  <Words>102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Wingdings</vt:lpstr>
      <vt:lpstr>Office 2013 - Tema 2022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anonimo</dc:creator>
  <cp:lastModifiedBy>Luigi Manfrini</cp:lastModifiedBy>
  <cp:revision>4</cp:revision>
  <dcterms:created xsi:type="dcterms:W3CDTF">2023-09-22T07:36:56Z</dcterms:created>
  <dcterms:modified xsi:type="dcterms:W3CDTF">2026-04-14T13:50:40Z</dcterms:modified>
</cp:coreProperties>
</file>