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30633-3A82-45C7-8B26-B9507EAA592D}" v="14" dt="2026-04-14T13:50:53.1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2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gi Manfrini" userId="0e6247b6-2483-4666-8864-7fb5bed85732" providerId="ADAL" clId="{D1C1B44E-5F22-47CD-94BF-91908DA63638}"/>
    <pc:docChg chg="undo custSel modSld modMainMaster">
      <pc:chgData name="Luigi Manfrini" userId="0e6247b6-2483-4666-8864-7fb5bed85732" providerId="ADAL" clId="{D1C1B44E-5F22-47CD-94BF-91908DA63638}" dt="2026-04-14T13:51:23.675" v="91" actId="1076"/>
      <pc:docMkLst>
        <pc:docMk/>
      </pc:docMkLst>
      <pc:sldChg chg="addSp delSp modSp mod">
        <pc:chgData name="Luigi Manfrini" userId="0e6247b6-2483-4666-8864-7fb5bed85732" providerId="ADAL" clId="{D1C1B44E-5F22-47CD-94BF-91908DA63638}" dt="2026-04-14T13:51:23.675" v="91" actId="1076"/>
        <pc:sldMkLst>
          <pc:docMk/>
          <pc:sldMk cId="772001155" sldId="256"/>
        </pc:sldMkLst>
        <pc:spChg chg="add mod">
          <ac:chgData name="Luigi Manfrini" userId="0e6247b6-2483-4666-8864-7fb5bed85732" providerId="ADAL" clId="{D1C1B44E-5F22-47CD-94BF-91908DA63638}" dt="2026-04-14T13:51:23.675" v="91" actId="1076"/>
          <ac:spMkLst>
            <pc:docMk/>
            <pc:sldMk cId="772001155" sldId="256"/>
            <ac:spMk id="6" creationId="{6A8AD135-E28C-4796-E0B2-706C1FE78788}"/>
          </ac:spMkLst>
        </pc:spChg>
        <pc:spChg chg="mod">
          <ac:chgData name="Luigi Manfrini" userId="0e6247b6-2483-4666-8864-7fb5bed85732" providerId="ADAL" clId="{D1C1B44E-5F22-47CD-94BF-91908DA63638}" dt="2026-04-14T13:51:05.137" v="89" actId="1076"/>
          <ac:spMkLst>
            <pc:docMk/>
            <pc:sldMk cId="772001155" sldId="256"/>
            <ac:spMk id="14" creationId="{6B607B28-50B9-AD45-1A77-647F9C79E1DD}"/>
          </ac:spMkLst>
        </pc:spChg>
        <pc:spChg chg="mod">
          <ac:chgData name="Luigi Manfrini" userId="0e6247b6-2483-4666-8864-7fb5bed85732" providerId="ADAL" clId="{D1C1B44E-5F22-47CD-94BF-91908DA63638}" dt="2026-04-14T13:49:19.237" v="71" actId="14100"/>
          <ac:spMkLst>
            <pc:docMk/>
            <pc:sldMk cId="772001155" sldId="256"/>
            <ac:spMk id="15" creationId="{7D9AE9F4-F6F7-F57D-0328-2B8833DCF4D6}"/>
          </ac:spMkLst>
        </pc:spChg>
        <pc:spChg chg="mod">
          <ac:chgData name="Luigi Manfrini" userId="0e6247b6-2483-4666-8864-7fb5bed85732" providerId="ADAL" clId="{D1C1B44E-5F22-47CD-94BF-91908DA63638}" dt="2026-04-14T13:49:22.114" v="72" actId="14100"/>
          <ac:spMkLst>
            <pc:docMk/>
            <pc:sldMk cId="772001155" sldId="256"/>
            <ac:spMk id="17" creationId="{1B7F6A9C-7215-18D8-8EA7-C3EB97D2047C}"/>
          </ac:spMkLst>
        </pc:spChg>
        <pc:spChg chg="mod">
          <ac:chgData name="Luigi Manfrini" userId="0e6247b6-2483-4666-8864-7fb5bed85732" providerId="ADAL" clId="{D1C1B44E-5F22-47CD-94BF-91908DA63638}" dt="2026-04-14T13:48:58.561" v="67" actId="1076"/>
          <ac:spMkLst>
            <pc:docMk/>
            <pc:sldMk cId="772001155" sldId="256"/>
            <ac:spMk id="19" creationId="{68C57FFA-4019-F957-F480-7C261FF688BF}"/>
          </ac:spMkLst>
        </pc:spChg>
        <pc:spChg chg="mod">
          <ac:chgData name="Luigi Manfrini" userId="0e6247b6-2483-4666-8864-7fb5bed85732" providerId="ADAL" clId="{D1C1B44E-5F22-47CD-94BF-91908DA63638}" dt="2026-04-14T13:48:58.561" v="67" actId="1076"/>
          <ac:spMkLst>
            <pc:docMk/>
            <pc:sldMk cId="772001155" sldId="256"/>
            <ac:spMk id="20" creationId="{20280961-A844-9CAD-AB4C-3C6657422D93}"/>
          </ac:spMkLst>
        </pc:spChg>
        <pc:spChg chg="mod">
          <ac:chgData name="Luigi Manfrini" userId="0e6247b6-2483-4666-8864-7fb5bed85732" providerId="ADAL" clId="{D1C1B44E-5F22-47CD-94BF-91908DA63638}" dt="2026-04-14T13:48:58.561" v="67" actId="1076"/>
          <ac:spMkLst>
            <pc:docMk/>
            <pc:sldMk cId="772001155" sldId="256"/>
            <ac:spMk id="21" creationId="{CF86B680-5974-3371-A571-9087686E69D7}"/>
          </ac:spMkLst>
        </pc:spChg>
        <pc:picChg chg="del">
          <ac:chgData name="Luigi Manfrini" userId="0e6247b6-2483-4666-8864-7fb5bed85732" providerId="ADAL" clId="{D1C1B44E-5F22-47CD-94BF-91908DA63638}" dt="2026-04-13T16:12:27.942" v="0" actId="478"/>
          <ac:picMkLst>
            <pc:docMk/>
            <pc:sldMk cId="772001155" sldId="256"/>
            <ac:picMk id="2" creationId="{B5A93DA6-E876-4EF0-8C09-E3C357E4CF45}"/>
          </ac:picMkLst>
        </pc:picChg>
        <pc:picChg chg="add mod">
          <ac:chgData name="Luigi Manfrini" userId="0e6247b6-2483-4666-8864-7fb5bed85732" providerId="ADAL" clId="{D1C1B44E-5F22-47CD-94BF-91908DA63638}" dt="2026-04-14T13:50:50.257" v="85" actId="1076"/>
          <ac:picMkLst>
            <pc:docMk/>
            <pc:sldMk cId="772001155" sldId="256"/>
            <ac:picMk id="3" creationId="{B38242D1-4870-52D3-BB42-D30DC84E88BC}"/>
          </ac:picMkLst>
        </pc:picChg>
        <pc:picChg chg="del">
          <ac:chgData name="Luigi Manfrini" userId="0e6247b6-2483-4666-8864-7fb5bed85732" providerId="ADAL" clId="{D1C1B44E-5F22-47CD-94BF-91908DA63638}" dt="2026-04-13T16:12:30.392" v="1" actId="478"/>
          <ac:picMkLst>
            <pc:docMk/>
            <pc:sldMk cId="772001155" sldId="256"/>
            <ac:picMk id="1028" creationId="{C76ED164-1051-C511-B52E-83DEAC21AE6D}"/>
          </ac:picMkLst>
        </pc:picChg>
        <pc:picChg chg="mod">
          <ac:chgData name="Luigi Manfrini" userId="0e6247b6-2483-4666-8864-7fb5bed85732" providerId="ADAL" clId="{D1C1B44E-5F22-47CD-94BF-91908DA63638}" dt="2026-04-14T13:50:53.142" v="86" actId="1076"/>
          <ac:picMkLst>
            <pc:docMk/>
            <pc:sldMk cId="772001155" sldId="256"/>
            <ac:picMk id="1030" creationId="{6E3ABA23-2D14-E448-2FC6-4993105D29F6}"/>
          </ac:picMkLst>
        </pc:picChg>
        <pc:cxnChg chg="mod">
          <ac:chgData name="Luigi Manfrini" userId="0e6247b6-2483-4666-8864-7fb5bed85732" providerId="ADAL" clId="{D1C1B44E-5F22-47CD-94BF-91908DA63638}" dt="2026-04-14T13:49:13.473" v="70" actId="1076"/>
          <ac:cxnSpMkLst>
            <pc:docMk/>
            <pc:sldMk cId="772001155" sldId="256"/>
            <ac:cxnSpMk id="4" creationId="{00F7A718-8733-C704-D15A-8581C3DD71D7}"/>
          </ac:cxnSpMkLst>
        </pc:cxnChg>
      </pc:sldChg>
      <pc:sldChg chg="addSp delSp modSp mod">
        <pc:chgData name="Luigi Manfrini" userId="0e6247b6-2483-4666-8864-7fb5bed85732" providerId="ADAL" clId="{D1C1B44E-5F22-47CD-94BF-91908DA63638}" dt="2026-04-14T13:49:43.058" v="77" actId="1076"/>
        <pc:sldMkLst>
          <pc:docMk/>
          <pc:sldMk cId="1568578334" sldId="257"/>
        </pc:sldMkLst>
        <pc:spChg chg="mod">
          <ac:chgData name="Luigi Manfrini" userId="0e6247b6-2483-4666-8864-7fb5bed85732" providerId="ADAL" clId="{D1C1B44E-5F22-47CD-94BF-91908DA63638}" dt="2026-04-14T13:49:43.058" v="77" actId="1076"/>
          <ac:spMkLst>
            <pc:docMk/>
            <pc:sldMk cId="1568578334" sldId="257"/>
            <ac:spMk id="7" creationId="{BF0F12B5-D060-05A0-0C88-AFA6AE7B437A}"/>
          </ac:spMkLst>
        </pc:spChg>
        <pc:picChg chg="del">
          <ac:chgData name="Luigi Manfrini" userId="0e6247b6-2483-4666-8864-7fb5bed85732" providerId="ADAL" clId="{D1C1B44E-5F22-47CD-94BF-91908DA63638}" dt="2026-04-13T16:27:01.901" v="58" actId="478"/>
          <ac:picMkLst>
            <pc:docMk/>
            <pc:sldMk cId="1568578334" sldId="257"/>
            <ac:picMk id="2" creationId="{62154FFC-6886-7A5A-829B-B0EF2617032B}"/>
          </ac:picMkLst>
        </pc:picChg>
        <pc:picChg chg="add mod">
          <ac:chgData name="Luigi Manfrini" userId="0e6247b6-2483-4666-8864-7fb5bed85732" providerId="ADAL" clId="{D1C1B44E-5F22-47CD-94BF-91908DA63638}" dt="2026-04-14T13:49:36.427" v="75" actId="1076"/>
          <ac:picMkLst>
            <pc:docMk/>
            <pc:sldMk cId="1568578334" sldId="257"/>
            <ac:picMk id="3" creationId="{85CD6FFD-6522-C9BF-9C1D-FDF7B21E936F}"/>
          </ac:picMkLst>
        </pc:picChg>
        <pc:cxnChg chg="mod">
          <ac:chgData name="Luigi Manfrini" userId="0e6247b6-2483-4666-8864-7fb5bed85732" providerId="ADAL" clId="{D1C1B44E-5F22-47CD-94BF-91908DA63638}" dt="2026-04-14T13:49:39.918" v="76" actId="1076"/>
          <ac:cxnSpMkLst>
            <pc:docMk/>
            <pc:sldMk cId="1568578334" sldId="257"/>
            <ac:cxnSpMk id="5" creationId="{74CBE50C-8239-7FC0-A01D-D52459093C16}"/>
          </ac:cxnSpMkLst>
        </pc:cxnChg>
      </pc:sldChg>
      <pc:sldChg chg="addSp delSp modSp mod">
        <pc:chgData name="Luigi Manfrini" userId="0e6247b6-2483-4666-8864-7fb5bed85732" providerId="ADAL" clId="{D1C1B44E-5F22-47CD-94BF-91908DA63638}" dt="2026-04-14T13:49:59.525" v="83" actId="1036"/>
        <pc:sldMkLst>
          <pc:docMk/>
          <pc:sldMk cId="2069752153" sldId="258"/>
        </pc:sldMkLst>
        <pc:picChg chg="del">
          <ac:chgData name="Luigi Manfrini" userId="0e6247b6-2483-4666-8864-7fb5bed85732" providerId="ADAL" clId="{D1C1B44E-5F22-47CD-94BF-91908DA63638}" dt="2026-04-13T16:26:55.358" v="57" actId="478"/>
          <ac:picMkLst>
            <pc:docMk/>
            <pc:sldMk cId="2069752153" sldId="258"/>
            <ac:picMk id="2" creationId="{62154FFC-6886-7A5A-829B-B0EF2617032B}"/>
          </ac:picMkLst>
        </pc:picChg>
        <pc:picChg chg="add mod">
          <ac:chgData name="Luigi Manfrini" userId="0e6247b6-2483-4666-8864-7fb5bed85732" providerId="ADAL" clId="{D1C1B44E-5F22-47CD-94BF-91908DA63638}" dt="2026-04-14T13:49:57.398" v="81" actId="1076"/>
          <ac:picMkLst>
            <pc:docMk/>
            <pc:sldMk cId="2069752153" sldId="258"/>
            <ac:picMk id="3" creationId="{1BB0BDD8-8D19-14AE-2EEC-3CAEE9673668}"/>
          </ac:picMkLst>
        </pc:picChg>
        <pc:cxnChg chg="mod">
          <ac:chgData name="Luigi Manfrini" userId="0e6247b6-2483-4666-8864-7fb5bed85732" providerId="ADAL" clId="{D1C1B44E-5F22-47CD-94BF-91908DA63638}" dt="2026-04-14T13:49:59.525" v="83" actId="1036"/>
          <ac:cxnSpMkLst>
            <pc:docMk/>
            <pc:sldMk cId="2069752153" sldId="258"/>
            <ac:cxnSpMk id="5" creationId="{74CBE50C-8239-7FC0-A01D-D52459093C16}"/>
          </ac:cxnSpMkLst>
        </pc:cxnChg>
      </pc:sldChg>
      <pc:sldMasterChg chg="modSp modSldLayout">
        <pc:chgData name="Luigi Manfrini" userId="0e6247b6-2483-4666-8864-7fb5bed85732" providerId="ADAL" clId="{D1C1B44E-5F22-47CD-94BF-91908DA63638}" dt="2026-04-14T13:48:51.966" v="66"/>
        <pc:sldMasterMkLst>
          <pc:docMk/>
          <pc:sldMasterMk cId="2181022168" sldId="2147483660"/>
        </pc:sldMasterMkLst>
        <pc:spChg chg="mod">
          <ac:chgData name="Luigi Manfrini" userId="0e6247b6-2483-4666-8864-7fb5bed85732" providerId="ADAL" clId="{D1C1B44E-5F22-47CD-94BF-91908DA63638}" dt="2026-04-14T13:48:51.966" v="66"/>
          <ac:spMkLst>
            <pc:docMk/>
            <pc:sldMasterMk cId="2181022168" sldId="2147483660"/>
            <ac:spMk id="2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8:51.966" v="66"/>
          <ac:spMkLst>
            <pc:docMk/>
            <pc:sldMasterMk cId="2181022168" sldId="2147483660"/>
            <ac:spMk id="3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8:51.966" v="66"/>
          <ac:spMkLst>
            <pc:docMk/>
            <pc:sldMasterMk cId="2181022168" sldId="2147483660"/>
            <ac:spMk id="4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8:51.966" v="66"/>
          <ac:spMkLst>
            <pc:docMk/>
            <pc:sldMasterMk cId="2181022168" sldId="2147483660"/>
            <ac:spMk id="5" creationId="{00000000-0000-0000-0000-000000000000}"/>
          </ac:spMkLst>
        </pc:spChg>
        <pc:spChg chg="mod">
          <ac:chgData name="Luigi Manfrini" userId="0e6247b6-2483-4666-8864-7fb5bed85732" providerId="ADAL" clId="{D1C1B44E-5F22-47CD-94BF-91908DA63638}" dt="2026-04-14T13:48:51.966" v="66"/>
          <ac:spMkLst>
            <pc:docMk/>
            <pc:sldMasterMk cId="2181022168" sldId="2147483660"/>
            <ac:spMk id="6" creationId="{00000000-0000-0000-0000-000000000000}"/>
          </ac:spMkLst>
        </pc:sp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3860159419" sldId="2147483661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3860159419" sldId="2147483661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3860159419" sldId="2147483661"/>
              <ac:spMk id="3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3433180583" sldId="2147483663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3433180583" sldId="2147483663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3433180583" sldId="2147483663"/>
              <ac:spMk id="3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467107706" sldId="2147483664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467107706" sldId="2147483664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467107706" sldId="2147483664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1666298319" sldId="2147483665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1666298319" sldId="2147483665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1666298319" sldId="2147483665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1666298319" sldId="2147483665"/>
              <ac:spMk id="4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1666298319" sldId="2147483665"/>
              <ac:spMk id="5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1666298319" sldId="2147483665"/>
              <ac:spMk id="6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638924140" sldId="2147483668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638924140" sldId="2147483668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638924140" sldId="2147483668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638924140" sldId="2147483668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2405881639" sldId="2147483669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2405881639" sldId="2147483669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2405881639" sldId="2147483669"/>
              <ac:spMk id="3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2405881639" sldId="2147483669"/>
              <ac:spMk id="4" creationId="{00000000-0000-0000-0000-000000000000}"/>
            </ac:spMkLst>
          </pc:spChg>
        </pc:sldLayoutChg>
        <pc:sldLayoutChg chg="modSp">
          <pc:chgData name="Luigi Manfrini" userId="0e6247b6-2483-4666-8864-7fb5bed85732" providerId="ADAL" clId="{D1C1B44E-5F22-47CD-94BF-91908DA63638}" dt="2026-04-14T13:48:51.966" v="66"/>
          <pc:sldLayoutMkLst>
            <pc:docMk/>
            <pc:sldMasterMk cId="2181022168" sldId="2147483660"/>
            <pc:sldLayoutMk cId="4237153455" sldId="2147483671"/>
          </pc:sldLayoutMkLst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4237153455" sldId="2147483671"/>
              <ac:spMk id="2" creationId="{00000000-0000-0000-0000-000000000000}"/>
            </ac:spMkLst>
          </pc:spChg>
          <pc:spChg chg="mod">
            <ac:chgData name="Luigi Manfrini" userId="0e6247b6-2483-4666-8864-7fb5bed85732" providerId="ADAL" clId="{D1C1B44E-5F22-47CD-94BF-91908DA63638}" dt="2026-04-14T13:48:51.966" v="66"/>
            <ac:spMkLst>
              <pc:docMk/>
              <pc:sldMasterMk cId="2181022168" sldId="2147483660"/>
              <pc:sldLayoutMk cId="4237153455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022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4064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85816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872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5939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361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94594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1584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7232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06638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0888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E50AC-5DA6-4DC8-8EC7-433F27460A8B}" type="datetimeFigureOut">
              <a:rPr lang="it-IT" smtClean="0"/>
              <a:t>14/04/2026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2A0004-6534-4804-9284-F226BECD79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999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Immagine che contiene testo&#10;&#10;Descrizione generata automaticamente">
            <a:extLst>
              <a:ext uri="{FF2B5EF4-FFF2-40B4-BE49-F238E27FC236}">
                <a16:creationId xmlns:a16="http://schemas.microsoft.com/office/drawing/2014/main" id="{6E3ABA23-2D14-E448-2FC6-4993105D29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8295" y="3825317"/>
            <a:ext cx="1595575" cy="942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ttore diritto 3">
            <a:extLst>
              <a:ext uri="{FF2B5EF4-FFF2-40B4-BE49-F238E27FC236}">
                <a16:creationId xmlns:a16="http://schemas.microsoft.com/office/drawing/2014/main" id="{00F7A718-8733-C704-D15A-8581C3DD71D7}"/>
              </a:ext>
            </a:extLst>
          </p:cNvPr>
          <p:cNvCxnSpPr>
            <a:cxnSpLocks/>
          </p:cNvCxnSpPr>
          <p:nvPr/>
        </p:nvCxnSpPr>
        <p:spPr>
          <a:xfrm>
            <a:off x="9289485" y="219721"/>
            <a:ext cx="0" cy="6458923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B607B28-50B9-AD45-1A77-647F9C79E1DD}"/>
              </a:ext>
            </a:extLst>
          </p:cNvPr>
          <p:cNvSpPr txBox="1"/>
          <p:nvPr/>
        </p:nvSpPr>
        <p:spPr>
          <a:xfrm>
            <a:off x="9670175" y="5050429"/>
            <a:ext cx="2161936" cy="7232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1600" i="1" dirty="0"/>
              <a:t>II Giornate Tecniche SOI</a:t>
            </a:r>
          </a:p>
          <a:p>
            <a:pPr algn="ctr"/>
            <a:r>
              <a:rPr lang="it-IT" sz="1400" i="1" dirty="0"/>
              <a:t>Bari 10-11 settembre 2026</a:t>
            </a:r>
          </a:p>
          <a:p>
            <a:pPr algn="ctr"/>
            <a:endParaRPr lang="it-IT" sz="11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7D9AE9F4-F6F7-F57D-0328-2B8833DCF4D6}"/>
              </a:ext>
            </a:extLst>
          </p:cNvPr>
          <p:cNvSpPr txBox="1"/>
          <p:nvPr/>
        </p:nvSpPr>
        <p:spPr>
          <a:xfrm>
            <a:off x="249307" y="219721"/>
            <a:ext cx="87422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itolo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it-IT" sz="3600" b="1" cap="small" dirty="0" err="1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Titolo</a:t>
            </a:r>
            <a:r>
              <a:rPr lang="it-IT" sz="3600" b="1" cap="small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…..</a:t>
            </a:r>
            <a:endParaRPr lang="it-IT" sz="3600" b="1" dirty="0">
              <a:solidFill>
                <a:schemeClr val="accent6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1B7F6A9C-7215-18D8-8EA7-C3EB97D2047C}"/>
              </a:ext>
            </a:extLst>
          </p:cNvPr>
          <p:cNvSpPr txBox="1"/>
          <p:nvPr/>
        </p:nvSpPr>
        <p:spPr>
          <a:xfrm>
            <a:off x="249308" y="2231508"/>
            <a:ext cx="8236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Nome Cognome</a:t>
            </a:r>
            <a:r>
              <a:rPr lang="it-IT" sz="2400" baseline="30000" dirty="0"/>
              <a:t>1*</a:t>
            </a:r>
            <a:r>
              <a:rPr lang="it-IT" sz="2400" dirty="0"/>
              <a:t>, Nome Cognome</a:t>
            </a:r>
            <a:r>
              <a:rPr lang="it-IT" sz="2400" baseline="30000" dirty="0"/>
              <a:t>2</a:t>
            </a:r>
            <a:r>
              <a:rPr lang="it-IT" sz="2400" dirty="0"/>
              <a:t>, Nome Cognome</a:t>
            </a:r>
            <a:r>
              <a:rPr lang="it-IT" sz="2400" baseline="30000" dirty="0"/>
              <a:t>3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68C57FFA-4019-F957-F480-7C261FF688BF}"/>
              </a:ext>
            </a:extLst>
          </p:cNvPr>
          <p:cNvSpPr txBox="1"/>
          <p:nvPr/>
        </p:nvSpPr>
        <p:spPr>
          <a:xfrm>
            <a:off x="249308" y="3319964"/>
            <a:ext cx="5273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1 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Affiliazione 1…..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2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2…..</a:t>
            </a:r>
          </a:p>
          <a:p>
            <a:r>
              <a:rPr lang="it-IT" baseline="30000" dirty="0">
                <a:solidFill>
                  <a:schemeClr val="bg1">
                    <a:lumMod val="50000"/>
                  </a:schemeClr>
                </a:solidFill>
              </a:rPr>
              <a:t>3</a:t>
            </a:r>
            <a:r>
              <a:rPr lang="it-IT" dirty="0">
                <a:solidFill>
                  <a:schemeClr val="bg1">
                    <a:lumMod val="50000"/>
                  </a:schemeClr>
                </a:solidFill>
              </a:rPr>
              <a:t> Affiliazione 3…..</a:t>
            </a:r>
            <a:endParaRPr lang="it-IT" baseline="300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20280961-A844-9CAD-AB4C-3C6657422D93}"/>
              </a:ext>
            </a:extLst>
          </p:cNvPr>
          <p:cNvSpPr txBox="1"/>
          <p:nvPr/>
        </p:nvSpPr>
        <p:spPr>
          <a:xfrm>
            <a:off x="249308" y="4471824"/>
            <a:ext cx="52737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aseline="30000" dirty="0">
                <a:solidFill>
                  <a:srgbClr val="0070C0"/>
                </a:solidFill>
              </a:rPr>
              <a:t>* </a:t>
            </a:r>
            <a:r>
              <a:rPr lang="it-IT" sz="2000" dirty="0">
                <a:solidFill>
                  <a:srgbClr val="0070C0"/>
                </a:solidFill>
              </a:rPr>
              <a:t>autore corrispondente@mail.com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CF86B680-5974-3371-A571-9087686E69D7}"/>
              </a:ext>
            </a:extLst>
          </p:cNvPr>
          <p:cNvSpPr txBox="1"/>
          <p:nvPr/>
        </p:nvSpPr>
        <p:spPr>
          <a:xfrm>
            <a:off x="249308" y="6004412"/>
            <a:ext cx="5362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200" i="1"/>
              <a:t>Questa ricerca è stata finanziata da... (Facoltativo) </a:t>
            </a:r>
            <a:endParaRPr lang="it-IT" sz="1200" i="1" dirty="0"/>
          </a:p>
        </p:txBody>
      </p:sp>
      <p:pic>
        <p:nvPicPr>
          <p:cNvPr id="3" name="Immagine 2" descr="SA OF&#10;&#10;Il contenuto generato dall'IA potrebbe non essere corretto.">
            <a:extLst>
              <a:ext uri="{FF2B5EF4-FFF2-40B4-BE49-F238E27FC236}">
                <a16:creationId xmlns:a16="http://schemas.microsoft.com/office/drawing/2014/main" id="{B38242D1-4870-52D3-BB42-D30DC84E88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075" y="1084296"/>
            <a:ext cx="2032560" cy="1147212"/>
          </a:xfrm>
          <a:prstGeom prst="rect">
            <a:avLst/>
          </a:pr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6A8AD135-E28C-4796-E0B2-706C1FE78788}"/>
              </a:ext>
            </a:extLst>
          </p:cNvPr>
          <p:cNvSpPr txBox="1"/>
          <p:nvPr/>
        </p:nvSpPr>
        <p:spPr>
          <a:xfrm>
            <a:off x="9299886" y="2192558"/>
            <a:ext cx="2902514" cy="4465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it-IT" sz="1100" kern="100" dirty="0">
                <a:solidFill>
                  <a:srgbClr val="538135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Gruppo di Lavoro in Sensoristica ed Intelligenza Artificiale in Ortoflorofrutticoltura</a:t>
            </a:r>
            <a:endParaRPr lang="it-IT" sz="11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01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10426993" y="791279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BF0F12B5-D060-05A0-0C88-AFA6AE7B437A}"/>
              </a:ext>
            </a:extLst>
          </p:cNvPr>
          <p:cNvSpPr txBox="1"/>
          <p:nvPr/>
        </p:nvSpPr>
        <p:spPr>
          <a:xfrm>
            <a:off x="854895" y="1552354"/>
            <a:ext cx="80063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Ciascun relatore avrà a disposizione 12 minuti per l’esposizione del proprio contributo (Relazione Orale)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it-IT" sz="2400" dirty="0"/>
              <a:t>Sono previsti ulteriori 3 minuti per interventi e/o quesiti</a:t>
            </a:r>
          </a:p>
        </p:txBody>
      </p:sp>
      <p:pic>
        <p:nvPicPr>
          <p:cNvPr id="3" name="Immagine 2" descr="SA OF&#10;&#10;Il contenuto generato dall'IA potrebbe non essere corretto.">
            <a:extLst>
              <a:ext uri="{FF2B5EF4-FFF2-40B4-BE49-F238E27FC236}">
                <a16:creationId xmlns:a16="http://schemas.microsoft.com/office/drawing/2014/main" id="{85CD6FFD-6522-C9BF-9C1D-FDF7B21E93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20401" y="0"/>
            <a:ext cx="1299525" cy="7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8578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ttore diritto 4">
            <a:extLst>
              <a:ext uri="{FF2B5EF4-FFF2-40B4-BE49-F238E27FC236}">
                <a16:creationId xmlns:a16="http://schemas.microsoft.com/office/drawing/2014/main" id="{74CBE50C-8239-7FC0-A01D-D52459093C16}"/>
              </a:ext>
            </a:extLst>
          </p:cNvPr>
          <p:cNvCxnSpPr>
            <a:cxnSpLocks/>
          </p:cNvCxnSpPr>
          <p:nvPr/>
        </p:nvCxnSpPr>
        <p:spPr>
          <a:xfrm>
            <a:off x="10426993" y="749516"/>
            <a:ext cx="1765007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magine 2" descr="SA OF&#10;&#10;Il contenuto generato dall'IA potrebbe non essere corretto.">
            <a:extLst>
              <a:ext uri="{FF2B5EF4-FFF2-40B4-BE49-F238E27FC236}">
                <a16:creationId xmlns:a16="http://schemas.microsoft.com/office/drawing/2014/main" id="{1BB0BDD8-8D19-14AE-2EEC-3CAEE96736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12379" y="0"/>
            <a:ext cx="1299525" cy="73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7521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Tema 2022">
  <a:themeElements>
    <a:clrScheme name="Office 2013 - Tema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117</TotalTime>
  <Words>90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Office 2013 - Tema 2022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anonimo</dc:creator>
  <cp:lastModifiedBy>Luigi Manfrini</cp:lastModifiedBy>
  <cp:revision>3</cp:revision>
  <dcterms:created xsi:type="dcterms:W3CDTF">2023-09-22T07:36:56Z</dcterms:created>
  <dcterms:modified xsi:type="dcterms:W3CDTF">2026-04-14T13:51:25Z</dcterms:modified>
</cp:coreProperties>
</file>